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66" r:id="rId4"/>
    <p:sldId id="260" r:id="rId5"/>
    <p:sldId id="265" r:id="rId6"/>
    <p:sldId id="261" r:id="rId7"/>
    <p:sldId id="267" r:id="rId8"/>
    <p:sldId id="264" r:id="rId9"/>
    <p:sldId id="263" r:id="rId10"/>
    <p:sldId id="262" r:id="rId11"/>
    <p:sldId id="258" r:id="rId12"/>
    <p:sldId id="259" r:id="rId13"/>
  </p:sldIdLst>
  <p:sldSz cx="12192000" cy="6858000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eorge Small" userId="f79c5810e0243ad1" providerId="LiveId" clId="{EB73AA2D-A5F1-4A9C-BD01-630822C238C9}"/>
    <pc:docChg chg="undo redo custSel addSld modSld sldOrd modMainMaster">
      <pc:chgData name="George Small" userId="f79c5810e0243ad1" providerId="LiveId" clId="{EB73AA2D-A5F1-4A9C-BD01-630822C238C9}" dt="2019-01-16T10:39:08.069" v="1046" actId="1036"/>
      <pc:docMkLst>
        <pc:docMk/>
      </pc:docMkLst>
      <pc:sldChg chg="modSp">
        <pc:chgData name="George Small" userId="f79c5810e0243ad1" providerId="LiveId" clId="{EB73AA2D-A5F1-4A9C-BD01-630822C238C9}" dt="2019-01-14T11:17:29.253" v="256"/>
        <pc:sldMkLst>
          <pc:docMk/>
          <pc:sldMk cId="0" sldId="256"/>
        </pc:sldMkLst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44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45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49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50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51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52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53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54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55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56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57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58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59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60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61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62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63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64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65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66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67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68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69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70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71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72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73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74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75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77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78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79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80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81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82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83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84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85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86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87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88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89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90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91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92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93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94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95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96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97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98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99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100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101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102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103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104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105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106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107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108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109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110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111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112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113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117" creationId="{2DAEF49E-3A08-49C2-8C94-2B51C848DF1C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118" creationId="{B902A480-CAFD-4E3A-90DF-8A9A94CBD49B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119" creationId="{12176337-BDCA-41EC-9E1B-D66B37996FAC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120" creationId="{242388C9-7F1A-4CFF-B948-0179329AE574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121" creationId="{0950DA02-37C4-4690-B5A4-46FEC5B885CF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6"/>
            <ac:spMk id="122" creationId="{4D33AEE2-2290-430C-8F33-D72CEB525951}"/>
          </ac:spMkLst>
        </pc:spChg>
        <pc:grpChg chg="mod">
          <ac:chgData name="George Small" userId="f79c5810e0243ad1" providerId="LiveId" clId="{EB73AA2D-A5F1-4A9C-BD01-630822C238C9}" dt="2019-01-14T11:17:29.253" v="256"/>
          <ac:grpSpMkLst>
            <pc:docMk/>
            <pc:sldMk cId="0" sldId="256"/>
            <ac:grpSpMk id="114" creationId="{322E89C5-F445-4659-919D-C5A1EF6CA6E4}"/>
          </ac:grpSpMkLst>
        </pc:grpChg>
        <pc:picChg chg="mod">
          <ac:chgData name="George Small" userId="f79c5810e0243ad1" providerId="LiveId" clId="{EB73AA2D-A5F1-4A9C-BD01-630822C238C9}" dt="2019-01-14T11:17:29.253" v="256"/>
          <ac:picMkLst>
            <pc:docMk/>
            <pc:sldMk cId="0" sldId="256"/>
            <ac:picMk id="43" creationId="{00000000-0000-0000-0000-000000000000}"/>
          </ac:picMkLst>
        </pc:picChg>
        <pc:picChg chg="mod">
          <ac:chgData name="George Small" userId="f79c5810e0243ad1" providerId="LiveId" clId="{EB73AA2D-A5F1-4A9C-BD01-630822C238C9}" dt="2019-01-14T11:17:29.253" v="256"/>
          <ac:picMkLst>
            <pc:docMk/>
            <pc:sldMk cId="0" sldId="256"/>
            <ac:picMk id="46" creationId="{00000000-0000-0000-0000-000000000000}"/>
          </ac:picMkLst>
        </pc:picChg>
        <pc:picChg chg="mod">
          <ac:chgData name="George Small" userId="f79c5810e0243ad1" providerId="LiveId" clId="{EB73AA2D-A5F1-4A9C-BD01-630822C238C9}" dt="2019-01-14T11:17:29.253" v="256"/>
          <ac:picMkLst>
            <pc:docMk/>
            <pc:sldMk cId="0" sldId="256"/>
            <ac:picMk id="47" creationId="{00000000-0000-0000-0000-000000000000}"/>
          </ac:picMkLst>
        </pc:picChg>
        <pc:picChg chg="mod">
          <ac:chgData name="George Small" userId="f79c5810e0243ad1" providerId="LiveId" clId="{EB73AA2D-A5F1-4A9C-BD01-630822C238C9}" dt="2019-01-14T11:17:29.253" v="256"/>
          <ac:picMkLst>
            <pc:docMk/>
            <pc:sldMk cId="0" sldId="256"/>
            <ac:picMk id="48" creationId="{00000000-0000-0000-0000-000000000000}"/>
          </ac:picMkLst>
        </pc:picChg>
        <pc:picChg chg="mod">
          <ac:chgData name="George Small" userId="f79c5810e0243ad1" providerId="LiveId" clId="{EB73AA2D-A5F1-4A9C-BD01-630822C238C9}" dt="2019-01-14T11:17:29.253" v="256"/>
          <ac:picMkLst>
            <pc:docMk/>
            <pc:sldMk cId="0" sldId="256"/>
            <ac:picMk id="76" creationId="{00000000-0000-0000-0000-000000000000}"/>
          </ac:picMkLst>
        </pc:picChg>
      </pc:sldChg>
      <pc:sldChg chg="modSp">
        <pc:chgData name="George Small" userId="f79c5810e0243ad1" providerId="LiveId" clId="{EB73AA2D-A5F1-4A9C-BD01-630822C238C9}" dt="2019-01-14T11:17:29.253" v="256"/>
        <pc:sldMkLst>
          <pc:docMk/>
          <pc:sldMk cId="0" sldId="257"/>
        </pc:sldMkLst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76" creationId="{03E313AB-DA0B-4115-9027-342A0E2F5675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77" creationId="{5B79BE9C-6425-4CEF-93CD-F5D11FE09B01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78" creationId="{8B8E55AC-D81A-47D9-9CAC-43BB0C4E7507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79" creationId="{BE744366-DF3D-4D79-802E-510EC53EA2A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80" creationId="{1F00E8A7-1ED9-4350-9361-3A7B1FAAEBBC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81" creationId="{B934F12D-C276-4D09-AEDF-C8BFC48DD38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16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17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20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21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22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23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24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25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26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27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28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29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30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31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32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33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34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35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36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37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38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39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40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41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42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43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44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45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47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48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49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50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51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52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53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54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55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56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57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58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59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60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61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62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63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64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65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66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67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68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69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70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71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72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73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74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75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76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77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78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79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80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81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82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83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0" sldId="257"/>
            <ac:spMk id="184" creationId="{00000000-0000-0000-0000-000000000000}"/>
          </ac:spMkLst>
        </pc:spChg>
        <pc:grpChg chg="mod">
          <ac:chgData name="George Small" userId="f79c5810e0243ad1" providerId="LiveId" clId="{EB73AA2D-A5F1-4A9C-BD01-630822C238C9}" dt="2019-01-14T11:17:29.253" v="256"/>
          <ac:grpSpMkLst>
            <pc:docMk/>
            <pc:sldMk cId="0" sldId="257"/>
            <ac:grpSpMk id="73" creationId="{F3A50258-42D1-412F-9BCF-CB119D5141B0}"/>
          </ac:grpSpMkLst>
        </pc:grpChg>
        <pc:picChg chg="mod">
          <ac:chgData name="George Small" userId="f79c5810e0243ad1" providerId="LiveId" clId="{EB73AA2D-A5F1-4A9C-BD01-630822C238C9}" dt="2019-01-14T11:17:29.253" v="256"/>
          <ac:picMkLst>
            <pc:docMk/>
            <pc:sldMk cId="0" sldId="257"/>
            <ac:picMk id="114" creationId="{00000000-0000-0000-0000-000000000000}"/>
          </ac:picMkLst>
        </pc:picChg>
        <pc:picChg chg="mod">
          <ac:chgData name="George Small" userId="f79c5810e0243ad1" providerId="LiveId" clId="{EB73AA2D-A5F1-4A9C-BD01-630822C238C9}" dt="2019-01-14T11:17:29.253" v="256"/>
          <ac:picMkLst>
            <pc:docMk/>
            <pc:sldMk cId="0" sldId="257"/>
            <ac:picMk id="115" creationId="{00000000-0000-0000-0000-000000000000}"/>
          </ac:picMkLst>
        </pc:picChg>
        <pc:picChg chg="mod">
          <ac:chgData name="George Small" userId="f79c5810e0243ad1" providerId="LiveId" clId="{EB73AA2D-A5F1-4A9C-BD01-630822C238C9}" dt="2019-01-14T11:17:29.253" v="256"/>
          <ac:picMkLst>
            <pc:docMk/>
            <pc:sldMk cId="0" sldId="257"/>
            <ac:picMk id="118" creationId="{00000000-0000-0000-0000-000000000000}"/>
          </ac:picMkLst>
        </pc:picChg>
        <pc:picChg chg="mod">
          <ac:chgData name="George Small" userId="f79c5810e0243ad1" providerId="LiveId" clId="{EB73AA2D-A5F1-4A9C-BD01-630822C238C9}" dt="2019-01-14T11:17:29.253" v="256"/>
          <ac:picMkLst>
            <pc:docMk/>
            <pc:sldMk cId="0" sldId="257"/>
            <ac:picMk id="119" creationId="{00000000-0000-0000-0000-000000000000}"/>
          </ac:picMkLst>
        </pc:picChg>
        <pc:picChg chg="mod">
          <ac:chgData name="George Small" userId="f79c5810e0243ad1" providerId="LiveId" clId="{EB73AA2D-A5F1-4A9C-BD01-630822C238C9}" dt="2019-01-14T11:17:29.253" v="256"/>
          <ac:picMkLst>
            <pc:docMk/>
            <pc:sldMk cId="0" sldId="257"/>
            <ac:picMk id="146" creationId="{00000000-0000-0000-0000-000000000000}"/>
          </ac:picMkLst>
        </pc:picChg>
      </pc:sldChg>
      <pc:sldChg chg="modSp">
        <pc:chgData name="George Small" userId="f79c5810e0243ad1" providerId="LiveId" clId="{EB73AA2D-A5F1-4A9C-BD01-630822C238C9}" dt="2019-01-14T11:17:29.253" v="256"/>
        <pc:sldMkLst>
          <pc:docMk/>
          <pc:sldMk cId="0" sldId="258"/>
        </pc:sldMkLst>
        <pc:picChg chg="mod">
          <ac:chgData name="George Small" userId="f79c5810e0243ad1" providerId="LiveId" clId="{EB73AA2D-A5F1-4A9C-BD01-630822C238C9}" dt="2019-01-14T11:17:29.253" v="256"/>
          <ac:picMkLst>
            <pc:docMk/>
            <pc:sldMk cId="0" sldId="258"/>
            <ac:picMk id="185" creationId="{00000000-0000-0000-0000-000000000000}"/>
          </ac:picMkLst>
        </pc:picChg>
      </pc:sldChg>
      <pc:sldChg chg="modSp">
        <pc:chgData name="George Small" userId="f79c5810e0243ad1" providerId="LiveId" clId="{EB73AA2D-A5F1-4A9C-BD01-630822C238C9}" dt="2019-01-14T11:17:29.253" v="256"/>
        <pc:sldMkLst>
          <pc:docMk/>
          <pc:sldMk cId="0" sldId="259"/>
        </pc:sldMkLst>
        <pc:picChg chg="mod">
          <ac:chgData name="George Small" userId="f79c5810e0243ad1" providerId="LiveId" clId="{EB73AA2D-A5F1-4A9C-BD01-630822C238C9}" dt="2019-01-14T11:17:29.253" v="256"/>
          <ac:picMkLst>
            <pc:docMk/>
            <pc:sldMk cId="0" sldId="259"/>
            <ac:picMk id="186" creationId="{00000000-0000-0000-0000-000000000000}"/>
          </ac:picMkLst>
        </pc:picChg>
        <pc:picChg chg="mod">
          <ac:chgData name="George Small" userId="f79c5810e0243ad1" providerId="LiveId" clId="{EB73AA2D-A5F1-4A9C-BD01-630822C238C9}" dt="2019-01-14T11:17:29.253" v="256"/>
          <ac:picMkLst>
            <pc:docMk/>
            <pc:sldMk cId="0" sldId="259"/>
            <ac:picMk id="187" creationId="{00000000-0000-0000-0000-000000000000}"/>
          </ac:picMkLst>
        </pc:picChg>
      </pc:sldChg>
      <pc:sldChg chg="addSp delSp modSp">
        <pc:chgData name="George Small" userId="f79c5810e0243ad1" providerId="LiveId" clId="{EB73AA2D-A5F1-4A9C-BD01-630822C238C9}" dt="2019-01-16T10:01:15.683" v="637" actId="20577"/>
        <pc:sldMkLst>
          <pc:docMk/>
          <pc:sldMk cId="4014513833" sldId="260"/>
        </pc:sldMkLst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2" creationId="{BEE207F6-EBBC-4DB6-AEE4-0AE336F6A9CD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6" creationId="{5A4D956E-70D8-44DC-AAC9-1267B6C3757A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74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75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76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77" creationId="{7987B73D-94F9-4CEC-93C7-7E5F49FF2AED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78" creationId="{37617D0D-D302-46B5-B13C-8760AE2EFE57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79" creationId="{58FFFB73-534B-479E-B534-5A8040705654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80" creationId="{62FC8611-A00B-4D95-9FE4-0433238C318B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81" creationId="{EE05C86A-3701-4D10-BF00-C36511E6141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83" creationId="{D7B96030-0451-49E2-928A-CE587A1778EB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84" creationId="{4B15D527-8339-4D59-9C41-6B58A14B085E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85" creationId="{3FF6279D-DD61-432B-983C-6379AAC41765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86" creationId="{5CE8FB8A-69F2-47A0-BAEC-BE0DD8DAE70D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87" creationId="{0CEFF1BA-DAC6-43F4-A31A-3DC50D016325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88" creationId="{08A6ED0E-DE90-46C9-AD67-DE91EE61F702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89" creationId="{03C183D8-2A57-43A4-B64D-F1CEA78AF931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90" creationId="{2040114E-8E0A-409F-B529-862FF6C4F59B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91" creationId="{DAEFC4E0-834E-45F3-AB6D-8B25D0B7A5E7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92" creationId="{B13BAACA-90C7-4B24-BC86-D46861A1A573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98" creationId="{6D897614-5F0B-4112-BE05-40C3B9CAD2B6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99" creationId="{020AABC1-24F1-4ABE-9DC6-0CE9CACF4144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00" creationId="{8BA23CD5-C7DD-4CCB-BBED-9B241324B204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01" creationId="{ABAC25B8-B135-4662-ACF2-A0177D9FFBAC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02" creationId="{2E878F73-4477-4FFE-9C71-951F38FFB45D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03" creationId="{9BD034C8-FEDB-4808-8C5D-302EE562FC43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04" creationId="{FAF498C4-FC20-45AC-B72E-3AE3D45A8E11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05" creationId="{6F5374CD-9D28-49DE-94E9-2D1C772E158F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06" creationId="{EF32F93F-E47F-4D85-82BE-FEF22CBADAB2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07" creationId="{59F32679-06A2-4201-9881-5EA3B8DDE907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08" creationId="{C498DD9B-658E-41F9-8100-774A1B8E1DEF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09" creationId="{45F1E7B2-A882-46A8-90FB-B40FD1687C64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10" creationId="{D2173FB7-987D-4059-9957-3ED004261C02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11" creationId="{DD05B904-FADF-46D3-BA84-610AAB3A984A}"/>
          </ac:spMkLst>
        </pc:spChg>
        <pc:spChg chg="add del">
          <ac:chgData name="George Small" userId="f79c5810e0243ad1" providerId="LiveId" clId="{EB73AA2D-A5F1-4A9C-BD01-630822C238C9}" dt="2019-01-16T09:57:40.850" v="260"/>
          <ac:spMkLst>
            <pc:docMk/>
            <pc:sldMk cId="4014513833" sldId="260"/>
            <ac:spMk id="112" creationId="{E5459969-B551-473D-AD3C-2A3C7C93C39E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13" creationId="{3ED171EF-0C92-48A2-8C87-0D64756765FB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16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17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20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21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22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23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24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25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26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27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28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29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30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31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32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33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34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35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36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37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38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39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40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41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42" creationId="{00000000-0000-0000-0000-000000000000}"/>
          </ac:spMkLst>
        </pc:spChg>
        <pc:spChg chg="add del">
          <ac:chgData name="George Small" userId="f79c5810e0243ad1" providerId="LiveId" clId="{EB73AA2D-A5F1-4A9C-BD01-630822C238C9}" dt="2019-01-16T09:57:40.850" v="260"/>
          <ac:spMkLst>
            <pc:docMk/>
            <pc:sldMk cId="4014513833" sldId="260"/>
            <ac:spMk id="143" creationId="{C5418A40-A80C-43F3-82CC-2B1BF93A8005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44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45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46" creationId="{400C488F-F48F-4DF1-807D-F4C75444725B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47" creationId="{00000000-0000-0000-0000-000000000000}"/>
          </ac:spMkLst>
        </pc:spChg>
        <pc:spChg chg="mod">
          <ac:chgData name="George Small" userId="f79c5810e0243ad1" providerId="LiveId" clId="{EB73AA2D-A5F1-4A9C-BD01-630822C238C9}" dt="2019-01-16T09:57:40.641" v="259" actId="1076"/>
          <ac:spMkLst>
            <pc:docMk/>
            <pc:sldMk cId="4014513833" sldId="260"/>
            <ac:spMk id="148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49" creationId="{00000000-0000-0000-0000-000000000000}"/>
          </ac:spMkLst>
        </pc:spChg>
        <pc:spChg chg="add mod">
          <ac:chgData name="George Small" userId="f79c5810e0243ad1" providerId="LiveId" clId="{EB73AA2D-A5F1-4A9C-BD01-630822C238C9}" dt="2019-01-16T09:58:16.054" v="440" actId="1038"/>
          <ac:spMkLst>
            <pc:docMk/>
            <pc:sldMk cId="4014513833" sldId="260"/>
            <ac:spMk id="150" creationId="{BEAE8913-4D50-4576-B599-5988FBDB3E88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51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52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53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54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55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56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57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58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59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60" creationId="{FD792139-6FC1-4CE1-B913-C26ABEF6D331}"/>
          </ac:spMkLst>
        </pc:spChg>
        <pc:spChg chg="add mod">
          <ac:chgData name="George Small" userId="f79c5810e0243ad1" providerId="LiveId" clId="{EB73AA2D-A5F1-4A9C-BD01-630822C238C9}" dt="2019-01-16T09:58:27.796" v="477" actId="1035"/>
          <ac:spMkLst>
            <pc:docMk/>
            <pc:sldMk cId="4014513833" sldId="260"/>
            <ac:spMk id="161" creationId="{A9D21E0A-3525-4B30-A662-AB0C73F7E0EB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62" creationId="{00000000-0000-0000-0000-000000000000}"/>
          </ac:spMkLst>
        </pc:spChg>
        <pc:spChg chg="add mod">
          <ac:chgData name="George Small" userId="f79c5810e0243ad1" providerId="LiveId" clId="{EB73AA2D-A5F1-4A9C-BD01-630822C238C9}" dt="2019-01-16T10:01:08.543" v="635" actId="20577"/>
          <ac:spMkLst>
            <pc:docMk/>
            <pc:sldMk cId="4014513833" sldId="260"/>
            <ac:spMk id="163" creationId="{34C7E86F-D1F1-48AD-AE41-26952E2FFD22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64" creationId="{00000000-0000-0000-0000-000000000000}"/>
          </ac:spMkLst>
        </pc:spChg>
        <pc:spChg chg="add mod">
          <ac:chgData name="George Small" userId="f79c5810e0243ad1" providerId="LiveId" clId="{EB73AA2D-A5F1-4A9C-BD01-630822C238C9}" dt="2019-01-16T10:01:15.683" v="637" actId="20577"/>
          <ac:spMkLst>
            <pc:docMk/>
            <pc:sldMk cId="4014513833" sldId="260"/>
            <ac:spMk id="165" creationId="{1D4B7CAE-ADED-4846-86A0-7CDB34685F85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66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67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68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69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70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71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72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73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74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75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76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77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78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79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80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81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82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83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4014513833" sldId="260"/>
            <ac:spMk id="184" creationId="{00000000-0000-0000-0000-000000000000}"/>
          </ac:spMkLst>
        </pc:spChg>
        <pc:grpChg chg="mod">
          <ac:chgData name="George Small" userId="f79c5810e0243ad1" providerId="LiveId" clId="{EB73AA2D-A5F1-4A9C-BD01-630822C238C9}" dt="2019-01-14T11:17:29.253" v="256"/>
          <ac:grpSpMkLst>
            <pc:docMk/>
            <pc:sldMk cId="4014513833" sldId="260"/>
            <ac:grpSpMk id="10" creationId="{F7E106C1-6873-41FC-8545-E0AEB28AF9F4}"/>
          </ac:grpSpMkLst>
        </pc:grpChg>
        <pc:picChg chg="mod">
          <ac:chgData name="George Small" userId="f79c5810e0243ad1" providerId="LiveId" clId="{EB73AA2D-A5F1-4A9C-BD01-630822C238C9}" dt="2019-01-14T11:17:29.253" v="256"/>
          <ac:picMkLst>
            <pc:docMk/>
            <pc:sldMk cId="4014513833" sldId="260"/>
            <ac:picMk id="4" creationId="{80C955D0-FEB9-4C27-941C-71F0B53C8680}"/>
          </ac:picMkLst>
        </pc:picChg>
        <pc:picChg chg="mod">
          <ac:chgData name="George Small" userId="f79c5810e0243ad1" providerId="LiveId" clId="{EB73AA2D-A5F1-4A9C-BD01-630822C238C9}" dt="2019-01-14T11:17:29.253" v="256"/>
          <ac:picMkLst>
            <pc:docMk/>
            <pc:sldMk cId="4014513833" sldId="260"/>
            <ac:picMk id="12" creationId="{930FCFDA-9E26-46C4-BEDA-A0122EEFE0B9}"/>
          </ac:picMkLst>
        </pc:picChg>
        <pc:picChg chg="mod">
          <ac:chgData name="George Small" userId="f79c5810e0243ad1" providerId="LiveId" clId="{EB73AA2D-A5F1-4A9C-BD01-630822C238C9}" dt="2019-01-14T11:17:29.253" v="256"/>
          <ac:picMkLst>
            <pc:docMk/>
            <pc:sldMk cId="4014513833" sldId="260"/>
            <ac:picMk id="73" creationId="{00000000-0000-0000-0000-000000000000}"/>
          </ac:picMkLst>
        </pc:picChg>
        <pc:picChg chg="mod">
          <ac:chgData name="George Small" userId="f79c5810e0243ad1" providerId="LiveId" clId="{EB73AA2D-A5F1-4A9C-BD01-630822C238C9}" dt="2019-01-14T11:17:29.253" v="256"/>
          <ac:picMkLst>
            <pc:docMk/>
            <pc:sldMk cId="4014513833" sldId="260"/>
            <ac:picMk id="82" creationId="{A0BBF132-0EAA-49C1-86DC-4F7CA0625CE1}"/>
          </ac:picMkLst>
        </pc:picChg>
        <pc:picChg chg="mod">
          <ac:chgData name="George Small" userId="f79c5810e0243ad1" providerId="LiveId" clId="{EB73AA2D-A5F1-4A9C-BD01-630822C238C9}" dt="2019-01-14T11:17:29.253" v="256"/>
          <ac:picMkLst>
            <pc:docMk/>
            <pc:sldMk cId="4014513833" sldId="260"/>
            <ac:picMk id="114" creationId="{00000000-0000-0000-0000-000000000000}"/>
          </ac:picMkLst>
        </pc:picChg>
        <pc:picChg chg="mod">
          <ac:chgData name="George Small" userId="f79c5810e0243ad1" providerId="LiveId" clId="{EB73AA2D-A5F1-4A9C-BD01-630822C238C9}" dt="2019-01-14T11:17:29.253" v="256"/>
          <ac:picMkLst>
            <pc:docMk/>
            <pc:sldMk cId="4014513833" sldId="260"/>
            <ac:picMk id="115" creationId="{00000000-0000-0000-0000-000000000000}"/>
          </ac:picMkLst>
        </pc:picChg>
        <pc:picChg chg="mod">
          <ac:chgData name="George Small" userId="f79c5810e0243ad1" providerId="LiveId" clId="{EB73AA2D-A5F1-4A9C-BD01-630822C238C9}" dt="2019-01-14T11:17:29.253" v="256"/>
          <ac:picMkLst>
            <pc:docMk/>
            <pc:sldMk cId="4014513833" sldId="260"/>
            <ac:picMk id="118" creationId="{00000000-0000-0000-0000-000000000000}"/>
          </ac:picMkLst>
        </pc:picChg>
        <pc:picChg chg="mod">
          <ac:chgData name="George Small" userId="f79c5810e0243ad1" providerId="LiveId" clId="{EB73AA2D-A5F1-4A9C-BD01-630822C238C9}" dt="2019-01-14T11:17:29.253" v="256"/>
          <ac:picMkLst>
            <pc:docMk/>
            <pc:sldMk cId="4014513833" sldId="260"/>
            <ac:picMk id="119" creationId="{00000000-0000-0000-0000-000000000000}"/>
          </ac:picMkLst>
        </pc:picChg>
        <pc:picChg chg="mod">
          <ac:chgData name="George Small" userId="f79c5810e0243ad1" providerId="LiveId" clId="{EB73AA2D-A5F1-4A9C-BD01-630822C238C9}" dt="2019-01-14T11:17:29.253" v="256"/>
          <ac:picMkLst>
            <pc:docMk/>
            <pc:sldMk cId="4014513833" sldId="260"/>
            <ac:picMk id="1026" creationId="{DE19675F-3DFF-4C3A-83B4-FC22CAF1AC49}"/>
          </ac:picMkLst>
        </pc:picChg>
      </pc:sldChg>
      <pc:sldChg chg="modSp">
        <pc:chgData name="George Small" userId="f79c5810e0243ad1" providerId="LiveId" clId="{EB73AA2D-A5F1-4A9C-BD01-630822C238C9}" dt="2019-01-14T11:17:29.253" v="256"/>
        <pc:sldMkLst>
          <pc:docMk/>
          <pc:sldMk cId="2406388905" sldId="261"/>
        </pc:sldMkLst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76" creationId="{03E313AB-DA0B-4115-9027-342A0E2F5675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77" creationId="{5B79BE9C-6425-4CEF-93CD-F5D11FE09B01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78" creationId="{8B8E55AC-D81A-47D9-9CAC-43BB0C4E7507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79" creationId="{BE744366-DF3D-4D79-802E-510EC53EA2A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80" creationId="{1F00E8A7-1ED9-4350-9361-3A7B1FAAEBBC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81" creationId="{B934F12D-C276-4D09-AEDF-C8BFC48DD38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83" creationId="{154EA5B6-27C2-4107-A17C-920AA68AB655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84" creationId="{E0F2DC39-33B6-4DCB-8EA8-6F41CD0749BB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85" creationId="{62A8DDFC-C8D2-4F7E-AF6C-94E62EBA083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116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117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120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121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122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123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124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125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126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127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128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129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130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131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132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133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134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135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136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137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138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139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140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141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142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143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144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145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147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148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149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150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151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152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153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154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155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156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157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158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159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162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163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164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165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166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167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168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169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170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171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172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173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174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175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176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177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178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179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180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181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182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183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406388905" sldId="261"/>
            <ac:spMk id="184" creationId="{00000000-0000-0000-0000-000000000000}"/>
          </ac:spMkLst>
        </pc:spChg>
        <pc:grpChg chg="mod">
          <ac:chgData name="George Small" userId="f79c5810e0243ad1" providerId="LiveId" clId="{EB73AA2D-A5F1-4A9C-BD01-630822C238C9}" dt="2019-01-14T11:17:29.253" v="256"/>
          <ac:grpSpMkLst>
            <pc:docMk/>
            <pc:sldMk cId="2406388905" sldId="261"/>
            <ac:grpSpMk id="73" creationId="{F3A50258-42D1-412F-9BCF-CB119D5141B0}"/>
          </ac:grpSpMkLst>
        </pc:grpChg>
        <pc:picChg chg="mod">
          <ac:chgData name="George Small" userId="f79c5810e0243ad1" providerId="LiveId" clId="{EB73AA2D-A5F1-4A9C-BD01-630822C238C9}" dt="2019-01-14T11:17:29.253" v="256"/>
          <ac:picMkLst>
            <pc:docMk/>
            <pc:sldMk cId="2406388905" sldId="261"/>
            <ac:picMk id="2" creationId="{A10FCB0F-4A6F-4484-A6F0-6FBC746C5E9F}"/>
          </ac:picMkLst>
        </pc:picChg>
        <pc:picChg chg="mod">
          <ac:chgData name="George Small" userId="f79c5810e0243ad1" providerId="LiveId" clId="{EB73AA2D-A5F1-4A9C-BD01-630822C238C9}" dt="2019-01-14T11:17:29.253" v="256"/>
          <ac:picMkLst>
            <pc:docMk/>
            <pc:sldMk cId="2406388905" sldId="261"/>
            <ac:picMk id="114" creationId="{00000000-0000-0000-0000-000000000000}"/>
          </ac:picMkLst>
        </pc:picChg>
        <pc:picChg chg="mod">
          <ac:chgData name="George Small" userId="f79c5810e0243ad1" providerId="LiveId" clId="{EB73AA2D-A5F1-4A9C-BD01-630822C238C9}" dt="2019-01-14T11:17:29.253" v="256"/>
          <ac:picMkLst>
            <pc:docMk/>
            <pc:sldMk cId="2406388905" sldId="261"/>
            <ac:picMk id="115" creationId="{00000000-0000-0000-0000-000000000000}"/>
          </ac:picMkLst>
        </pc:picChg>
        <pc:picChg chg="mod">
          <ac:chgData name="George Small" userId="f79c5810e0243ad1" providerId="LiveId" clId="{EB73AA2D-A5F1-4A9C-BD01-630822C238C9}" dt="2019-01-14T11:17:29.253" v="256"/>
          <ac:picMkLst>
            <pc:docMk/>
            <pc:sldMk cId="2406388905" sldId="261"/>
            <ac:picMk id="118" creationId="{00000000-0000-0000-0000-000000000000}"/>
          </ac:picMkLst>
        </pc:picChg>
        <pc:picChg chg="mod">
          <ac:chgData name="George Small" userId="f79c5810e0243ad1" providerId="LiveId" clId="{EB73AA2D-A5F1-4A9C-BD01-630822C238C9}" dt="2019-01-14T11:17:29.253" v="256"/>
          <ac:picMkLst>
            <pc:docMk/>
            <pc:sldMk cId="2406388905" sldId="261"/>
            <ac:picMk id="119" creationId="{00000000-0000-0000-0000-000000000000}"/>
          </ac:picMkLst>
        </pc:picChg>
      </pc:sldChg>
      <pc:sldChg chg="modSp">
        <pc:chgData name="George Small" userId="f79c5810e0243ad1" providerId="LiveId" clId="{EB73AA2D-A5F1-4A9C-BD01-630822C238C9}" dt="2019-01-14T11:17:29.253" v="256"/>
        <pc:sldMkLst>
          <pc:docMk/>
          <pc:sldMk cId="2142482351" sldId="262"/>
        </pc:sldMkLst>
        <pc:picChg chg="mod">
          <ac:chgData name="George Small" userId="f79c5810e0243ad1" providerId="LiveId" clId="{EB73AA2D-A5F1-4A9C-BD01-630822C238C9}" dt="2019-01-14T11:17:29.253" v="256"/>
          <ac:picMkLst>
            <pc:docMk/>
            <pc:sldMk cId="2142482351" sldId="262"/>
            <ac:picMk id="1026" creationId="{ED3E28E3-C87A-4687-87D2-1F67455EF928}"/>
          </ac:picMkLst>
        </pc:picChg>
        <pc:picChg chg="mod">
          <ac:chgData name="George Small" userId="f79c5810e0243ad1" providerId="LiveId" clId="{EB73AA2D-A5F1-4A9C-BD01-630822C238C9}" dt="2019-01-14T11:17:29.253" v="256"/>
          <ac:picMkLst>
            <pc:docMk/>
            <pc:sldMk cId="2142482351" sldId="262"/>
            <ac:picMk id="1028" creationId="{D32FCDCC-7D16-414D-BE27-434553471423}"/>
          </ac:picMkLst>
        </pc:picChg>
      </pc:sldChg>
      <pc:sldChg chg="addSp delSp modSp add ord">
        <pc:chgData name="George Small" userId="f79c5810e0243ad1" providerId="LiveId" clId="{EB73AA2D-A5F1-4A9C-BD01-630822C238C9}" dt="2019-01-16T10:01:31.724" v="638"/>
        <pc:sldMkLst>
          <pc:docMk/>
          <pc:sldMk cId="2756990470" sldId="263"/>
        </pc:sldMkLst>
        <pc:spChg chg="del">
          <ac:chgData name="George Small" userId="f79c5810e0243ad1" providerId="LiveId" clId="{EB73AA2D-A5F1-4A9C-BD01-630822C238C9}" dt="2019-01-14T10:14:36.171" v="1"/>
          <ac:spMkLst>
            <pc:docMk/>
            <pc:sldMk cId="2756990470" sldId="263"/>
            <ac:spMk id="2" creationId="{F87929D8-DF74-4756-8DB8-DA4827C656F3}"/>
          </ac:spMkLst>
        </pc:spChg>
        <pc:spChg chg="del">
          <ac:chgData name="George Small" userId="f79c5810e0243ad1" providerId="LiveId" clId="{EB73AA2D-A5F1-4A9C-BD01-630822C238C9}" dt="2019-01-14T10:14:36.171" v="1"/>
          <ac:spMkLst>
            <pc:docMk/>
            <pc:sldMk cId="2756990470" sldId="263"/>
            <ac:spMk id="3" creationId="{C57C490A-3C2F-4B35-B14C-C25FDBE4EF30}"/>
          </ac:spMkLst>
        </pc:spChg>
        <pc:picChg chg="add mod">
          <ac:chgData name="George Small" userId="f79c5810e0243ad1" providerId="LiveId" clId="{EB73AA2D-A5F1-4A9C-BD01-630822C238C9}" dt="2019-01-14T11:17:29.253" v="256"/>
          <ac:picMkLst>
            <pc:docMk/>
            <pc:sldMk cId="2756990470" sldId="263"/>
            <ac:picMk id="4" creationId="{63C94163-956A-439F-9C82-386DB2B3DF21}"/>
          </ac:picMkLst>
        </pc:picChg>
      </pc:sldChg>
      <pc:sldChg chg="addSp delSp modSp add">
        <pc:chgData name="George Small" userId="f79c5810e0243ad1" providerId="LiveId" clId="{EB73AA2D-A5F1-4A9C-BD01-630822C238C9}" dt="2019-01-14T11:17:29.253" v="256"/>
        <pc:sldMkLst>
          <pc:docMk/>
          <pc:sldMk cId="328717506" sldId="264"/>
        </pc:sldMkLst>
        <pc:spChg chg="del">
          <ac:chgData name="George Small" userId="f79c5810e0243ad1" providerId="LiveId" clId="{EB73AA2D-A5F1-4A9C-BD01-630822C238C9}" dt="2019-01-14T10:16:10.222" v="4"/>
          <ac:spMkLst>
            <pc:docMk/>
            <pc:sldMk cId="328717506" sldId="264"/>
            <ac:spMk id="2" creationId="{E22120B9-43F4-44AB-8019-233472E04320}"/>
          </ac:spMkLst>
        </pc:spChg>
        <pc:spChg chg="del">
          <ac:chgData name="George Small" userId="f79c5810e0243ad1" providerId="LiveId" clId="{EB73AA2D-A5F1-4A9C-BD01-630822C238C9}" dt="2019-01-14T10:16:10.222" v="4"/>
          <ac:spMkLst>
            <pc:docMk/>
            <pc:sldMk cId="328717506" sldId="264"/>
            <ac:spMk id="3" creationId="{68359F9B-F2CA-468B-8A52-E0DFACFA80BA}"/>
          </ac:spMkLst>
        </pc:spChg>
        <pc:spChg chg="add mod">
          <ac:chgData name="George Small" userId="f79c5810e0243ad1" providerId="LiveId" clId="{EB73AA2D-A5F1-4A9C-BD01-630822C238C9}" dt="2019-01-14T11:17:29.253" v="256"/>
          <ac:spMkLst>
            <pc:docMk/>
            <pc:sldMk cId="328717506" sldId="264"/>
            <ac:spMk id="4" creationId="{E608C64A-A93B-4BC8-8586-B0A38721D6C8}"/>
          </ac:spMkLst>
        </pc:spChg>
        <pc:spChg chg="add del mod">
          <ac:chgData name="George Small" userId="f79c5810e0243ad1" providerId="LiveId" clId="{EB73AA2D-A5F1-4A9C-BD01-630822C238C9}" dt="2019-01-14T10:17:17.118" v="34"/>
          <ac:spMkLst>
            <pc:docMk/>
            <pc:sldMk cId="328717506" sldId="264"/>
            <ac:spMk id="5" creationId="{44CC2F50-6DAB-4B81-A10D-F36E9219A48C}"/>
          </ac:spMkLst>
        </pc:spChg>
        <pc:picChg chg="add mod">
          <ac:chgData name="George Small" userId="f79c5810e0243ad1" providerId="LiveId" clId="{EB73AA2D-A5F1-4A9C-BD01-630822C238C9}" dt="2019-01-14T11:17:29.253" v="256"/>
          <ac:picMkLst>
            <pc:docMk/>
            <pc:sldMk cId="328717506" sldId="264"/>
            <ac:picMk id="6" creationId="{45FB7CF1-E284-488B-971F-C7B08C1D0ECA}"/>
          </ac:picMkLst>
        </pc:picChg>
      </pc:sldChg>
      <pc:sldChg chg="addSp delSp modSp add">
        <pc:chgData name="George Small" userId="f79c5810e0243ad1" providerId="LiveId" clId="{EB73AA2D-A5F1-4A9C-BD01-630822C238C9}" dt="2019-01-16T10:39:08.069" v="1046" actId="1036"/>
        <pc:sldMkLst>
          <pc:docMk/>
          <pc:sldMk cId="290228775" sldId="265"/>
        </pc:sldMkLst>
        <pc:spChg chg="mod">
          <ac:chgData name="George Small" userId="f79c5810e0243ad1" providerId="LiveId" clId="{EB73AA2D-A5F1-4A9C-BD01-630822C238C9}" dt="2019-01-14T11:17:29.253" v="256"/>
          <ac:spMkLst>
            <pc:docMk/>
            <pc:sldMk cId="290228775" sldId="265"/>
            <ac:spMk id="2" creationId="{BEE207F6-EBBC-4DB6-AEE4-0AE336F6A9CD}"/>
          </ac:spMkLst>
        </pc:spChg>
        <pc:spChg chg="del mod">
          <ac:chgData name="George Small" userId="f79c5810e0243ad1" providerId="LiveId" clId="{EB73AA2D-A5F1-4A9C-BD01-630822C238C9}" dt="2019-01-16T10:24:15.367" v="642" actId="478"/>
          <ac:spMkLst>
            <pc:docMk/>
            <pc:sldMk cId="290228775" sldId="265"/>
            <ac:spMk id="6" creationId="{5A4D956E-70D8-44DC-AAC9-1267B6C3757A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90228775" sldId="265"/>
            <ac:spMk id="74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90228775" sldId="265"/>
            <ac:spMk id="75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90228775" sldId="265"/>
            <ac:spMk id="76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90228775" sldId="265"/>
            <ac:spMk id="77" creationId="{7987B73D-94F9-4CEC-93C7-7E5F49FF2AED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90228775" sldId="265"/>
            <ac:spMk id="78" creationId="{37617D0D-D302-46B5-B13C-8760AE2EFE57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90228775" sldId="265"/>
            <ac:spMk id="79" creationId="{58FFFB73-534B-479E-B534-5A8040705654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90228775" sldId="265"/>
            <ac:spMk id="80" creationId="{62FC8611-A00B-4D95-9FE4-0433238C318B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90228775" sldId="265"/>
            <ac:spMk id="81" creationId="{EE05C86A-3701-4D10-BF00-C36511E6141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90228775" sldId="265"/>
            <ac:spMk id="83" creationId="{D7B96030-0451-49E2-928A-CE587A1778EB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90228775" sldId="265"/>
            <ac:spMk id="84" creationId="{4B15D527-8339-4D59-9C41-6B58A14B085E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90228775" sldId="265"/>
            <ac:spMk id="85" creationId="{3FF6279D-DD61-432B-983C-6379AAC41765}"/>
          </ac:spMkLst>
        </pc:spChg>
        <pc:spChg chg="del mod">
          <ac:chgData name="George Small" userId="f79c5810e0243ad1" providerId="LiveId" clId="{EB73AA2D-A5F1-4A9C-BD01-630822C238C9}" dt="2019-01-16T10:24:28.927" v="650" actId="478"/>
          <ac:spMkLst>
            <pc:docMk/>
            <pc:sldMk cId="290228775" sldId="265"/>
            <ac:spMk id="86" creationId="{5CE8FB8A-69F2-47A0-BAEC-BE0DD8DAE70D}"/>
          </ac:spMkLst>
        </pc:spChg>
        <pc:spChg chg="del mod">
          <ac:chgData name="George Small" userId="f79c5810e0243ad1" providerId="LiveId" clId="{EB73AA2D-A5F1-4A9C-BD01-630822C238C9}" dt="2019-01-16T10:24:27.016" v="649" actId="478"/>
          <ac:spMkLst>
            <pc:docMk/>
            <pc:sldMk cId="290228775" sldId="265"/>
            <ac:spMk id="87" creationId="{0CEFF1BA-DAC6-43F4-A31A-3DC50D016325}"/>
          </ac:spMkLst>
        </pc:spChg>
        <pc:spChg chg="del mod">
          <ac:chgData name="George Small" userId="f79c5810e0243ad1" providerId="LiveId" clId="{EB73AA2D-A5F1-4A9C-BD01-630822C238C9}" dt="2019-01-16T10:24:25.192" v="647" actId="478"/>
          <ac:spMkLst>
            <pc:docMk/>
            <pc:sldMk cId="290228775" sldId="265"/>
            <ac:spMk id="88" creationId="{08A6ED0E-DE90-46C9-AD67-DE91EE61F702}"/>
          </ac:spMkLst>
        </pc:spChg>
        <pc:spChg chg="del mod">
          <ac:chgData name="George Small" userId="f79c5810e0243ad1" providerId="LiveId" clId="{EB73AA2D-A5F1-4A9C-BD01-630822C238C9}" dt="2019-01-16T10:24:26.235" v="648" actId="478"/>
          <ac:spMkLst>
            <pc:docMk/>
            <pc:sldMk cId="290228775" sldId="265"/>
            <ac:spMk id="89" creationId="{03C183D8-2A57-43A4-B64D-F1CEA78AF931}"/>
          </ac:spMkLst>
        </pc:spChg>
        <pc:spChg chg="del mod">
          <ac:chgData name="George Small" userId="f79c5810e0243ad1" providerId="LiveId" clId="{EB73AA2D-A5F1-4A9C-BD01-630822C238C9}" dt="2019-01-16T10:24:33.064" v="653" actId="478"/>
          <ac:spMkLst>
            <pc:docMk/>
            <pc:sldMk cId="290228775" sldId="265"/>
            <ac:spMk id="90" creationId="{2040114E-8E0A-409F-B529-862FF6C4F59B}"/>
          </ac:spMkLst>
        </pc:spChg>
        <pc:spChg chg="del mod">
          <ac:chgData name="George Small" userId="f79c5810e0243ad1" providerId="LiveId" clId="{EB73AA2D-A5F1-4A9C-BD01-630822C238C9}" dt="2019-01-16T10:24:29.919" v="651" actId="478"/>
          <ac:spMkLst>
            <pc:docMk/>
            <pc:sldMk cId="290228775" sldId="265"/>
            <ac:spMk id="91" creationId="{DAEFC4E0-834E-45F3-AB6D-8B25D0B7A5E7}"/>
          </ac:spMkLst>
        </pc:spChg>
        <pc:spChg chg="del mod">
          <ac:chgData name="George Small" userId="f79c5810e0243ad1" providerId="LiveId" clId="{EB73AA2D-A5F1-4A9C-BD01-630822C238C9}" dt="2019-01-16T10:24:33.064" v="653" actId="478"/>
          <ac:spMkLst>
            <pc:docMk/>
            <pc:sldMk cId="290228775" sldId="265"/>
            <ac:spMk id="92" creationId="{B13BAACA-90C7-4B24-BC86-D46861A1A573}"/>
          </ac:spMkLst>
        </pc:spChg>
        <pc:spChg chg="mod ord">
          <ac:chgData name="George Small" userId="f79c5810e0243ad1" providerId="LiveId" clId="{EB73AA2D-A5F1-4A9C-BD01-630822C238C9}" dt="2019-01-16T10:39:08.069" v="1046" actId="1036"/>
          <ac:spMkLst>
            <pc:docMk/>
            <pc:sldMk cId="290228775" sldId="265"/>
            <ac:spMk id="98" creationId="{6D897614-5F0B-4112-BE05-40C3B9CAD2B6}"/>
          </ac:spMkLst>
        </pc:spChg>
        <pc:spChg chg="del mod">
          <ac:chgData name="George Small" userId="f79c5810e0243ad1" providerId="LiveId" clId="{EB73AA2D-A5F1-4A9C-BD01-630822C238C9}" dt="2019-01-16T10:24:43.553" v="658" actId="478"/>
          <ac:spMkLst>
            <pc:docMk/>
            <pc:sldMk cId="290228775" sldId="265"/>
            <ac:spMk id="99" creationId="{020AABC1-24F1-4ABE-9DC6-0CE9CACF4144}"/>
          </ac:spMkLst>
        </pc:spChg>
        <pc:spChg chg="mod">
          <ac:chgData name="George Small" userId="f79c5810e0243ad1" providerId="LiveId" clId="{EB73AA2D-A5F1-4A9C-BD01-630822C238C9}" dt="2019-01-16T10:31:28.688" v="955" actId="14100"/>
          <ac:spMkLst>
            <pc:docMk/>
            <pc:sldMk cId="290228775" sldId="265"/>
            <ac:spMk id="100" creationId="{8BA23CD5-C7DD-4CCB-BBED-9B241324B204}"/>
          </ac:spMkLst>
        </pc:spChg>
        <pc:spChg chg="mod">
          <ac:chgData name="George Small" userId="f79c5810e0243ad1" providerId="LiveId" clId="{EB73AA2D-A5F1-4A9C-BD01-630822C238C9}" dt="2019-01-16T10:33:01.482" v="964" actId="14100"/>
          <ac:spMkLst>
            <pc:docMk/>
            <pc:sldMk cId="290228775" sldId="265"/>
            <ac:spMk id="101" creationId="{ABAC25B8-B135-4662-ACF2-A0177D9FFBAC}"/>
          </ac:spMkLst>
        </pc:spChg>
        <pc:spChg chg="mod">
          <ac:chgData name="George Small" userId="f79c5810e0243ad1" providerId="LiveId" clId="{EB73AA2D-A5F1-4A9C-BD01-630822C238C9}" dt="2019-01-16T10:33:08.349" v="966" actId="14100"/>
          <ac:spMkLst>
            <pc:docMk/>
            <pc:sldMk cId="290228775" sldId="265"/>
            <ac:spMk id="102" creationId="{2E878F73-4477-4FFE-9C71-951F38FFB45D}"/>
          </ac:spMkLst>
        </pc:spChg>
        <pc:spChg chg="mod">
          <ac:chgData name="George Small" userId="f79c5810e0243ad1" providerId="LiveId" clId="{EB73AA2D-A5F1-4A9C-BD01-630822C238C9}" dt="2019-01-16T10:33:10.787" v="967" actId="14100"/>
          <ac:spMkLst>
            <pc:docMk/>
            <pc:sldMk cId="290228775" sldId="265"/>
            <ac:spMk id="103" creationId="{9BD034C8-FEDB-4808-8C5D-302EE562FC43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90228775" sldId="265"/>
            <ac:spMk id="104" creationId="{FAF498C4-FC20-45AC-B72E-3AE3D45A8E11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90228775" sldId="265"/>
            <ac:spMk id="105" creationId="{6F5374CD-9D28-49DE-94E9-2D1C772E158F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90228775" sldId="265"/>
            <ac:spMk id="106" creationId="{EF32F93F-E47F-4D85-82BE-FEF22CBADAB2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90228775" sldId="265"/>
            <ac:spMk id="107" creationId="{59F32679-06A2-4201-9881-5EA3B8DDE907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90228775" sldId="265"/>
            <ac:spMk id="108" creationId="{C498DD9B-658E-41F9-8100-774A1B8E1DEF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90228775" sldId="265"/>
            <ac:spMk id="109" creationId="{45F1E7B2-A882-46A8-90FB-B40FD1687C64}"/>
          </ac:spMkLst>
        </pc:spChg>
        <pc:spChg chg="mod">
          <ac:chgData name="George Small" userId="f79c5810e0243ad1" providerId="LiveId" clId="{EB73AA2D-A5F1-4A9C-BD01-630822C238C9}" dt="2019-01-16T10:29:16.595" v="799" actId="1076"/>
          <ac:spMkLst>
            <pc:docMk/>
            <pc:sldMk cId="290228775" sldId="265"/>
            <ac:spMk id="110" creationId="{D2173FB7-987D-4059-9957-3ED004261C02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90228775" sldId="265"/>
            <ac:spMk id="111" creationId="{DD05B904-FADF-46D3-BA84-610AAB3A984A}"/>
          </ac:spMkLst>
        </pc:spChg>
        <pc:spChg chg="del mod">
          <ac:chgData name="George Small" userId="f79c5810e0243ad1" providerId="LiveId" clId="{EB73AA2D-A5F1-4A9C-BD01-630822C238C9}" dt="2019-01-16T10:24:35.450" v="654" actId="478"/>
          <ac:spMkLst>
            <pc:docMk/>
            <pc:sldMk cId="290228775" sldId="265"/>
            <ac:spMk id="113" creationId="{3ED171EF-0C92-48A2-8C87-0D64756765FB}"/>
          </ac:spMkLst>
        </pc:spChg>
        <pc:spChg chg="mod">
          <ac:chgData name="George Small" userId="f79c5810e0243ad1" providerId="LiveId" clId="{EB73AA2D-A5F1-4A9C-BD01-630822C238C9}" dt="2019-01-16T10:25:20.510" v="754" actId="1038"/>
          <ac:spMkLst>
            <pc:docMk/>
            <pc:sldMk cId="290228775" sldId="265"/>
            <ac:spMk id="116" creationId="{00000000-0000-0000-0000-000000000000}"/>
          </ac:spMkLst>
        </pc:spChg>
        <pc:spChg chg="mod">
          <ac:chgData name="George Small" userId="f79c5810e0243ad1" providerId="LiveId" clId="{EB73AA2D-A5F1-4A9C-BD01-630822C238C9}" dt="2019-01-16T10:25:20.510" v="754" actId="1038"/>
          <ac:spMkLst>
            <pc:docMk/>
            <pc:sldMk cId="290228775" sldId="265"/>
            <ac:spMk id="117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90228775" sldId="265"/>
            <ac:spMk id="120" creationId="{00000000-0000-0000-0000-000000000000}"/>
          </ac:spMkLst>
        </pc:spChg>
        <pc:spChg chg="mod">
          <ac:chgData name="George Small" userId="f79c5810e0243ad1" providerId="LiveId" clId="{EB73AA2D-A5F1-4A9C-BD01-630822C238C9}" dt="2019-01-16T10:26:54.241" v="785" actId="14100"/>
          <ac:spMkLst>
            <pc:docMk/>
            <pc:sldMk cId="290228775" sldId="265"/>
            <ac:spMk id="121" creationId="{00000000-0000-0000-0000-000000000000}"/>
          </ac:spMkLst>
        </pc:spChg>
        <pc:spChg chg="mod">
          <ac:chgData name="George Small" userId="f79c5810e0243ad1" providerId="LiveId" clId="{EB73AA2D-A5F1-4A9C-BD01-630822C238C9}" dt="2019-01-16T10:26:42.916" v="784" actId="1037"/>
          <ac:spMkLst>
            <pc:docMk/>
            <pc:sldMk cId="290228775" sldId="265"/>
            <ac:spMk id="122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90228775" sldId="265"/>
            <ac:spMk id="123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90228775" sldId="265"/>
            <ac:spMk id="124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90228775" sldId="265"/>
            <ac:spMk id="125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90228775" sldId="265"/>
            <ac:spMk id="126" creationId="{00000000-0000-0000-0000-000000000000}"/>
          </ac:spMkLst>
        </pc:spChg>
        <pc:spChg chg="mod">
          <ac:chgData name="George Small" userId="f79c5810e0243ad1" providerId="LiveId" clId="{EB73AA2D-A5F1-4A9C-BD01-630822C238C9}" dt="2019-01-16T10:25:51.639" v="757" actId="14100"/>
          <ac:spMkLst>
            <pc:docMk/>
            <pc:sldMk cId="290228775" sldId="265"/>
            <ac:spMk id="127" creationId="{00000000-0000-0000-0000-000000000000}"/>
          </ac:spMkLst>
        </pc:spChg>
        <pc:spChg chg="mod">
          <ac:chgData name="George Small" userId="f79c5810e0243ad1" providerId="LiveId" clId="{EB73AA2D-A5F1-4A9C-BD01-630822C238C9}" dt="2019-01-16T10:35:52.751" v="978" actId="14100"/>
          <ac:spMkLst>
            <pc:docMk/>
            <pc:sldMk cId="290228775" sldId="265"/>
            <ac:spMk id="128" creationId="{00000000-0000-0000-0000-000000000000}"/>
          </ac:spMkLst>
        </pc:spChg>
        <pc:spChg chg="mod">
          <ac:chgData name="George Small" userId="f79c5810e0243ad1" providerId="LiveId" clId="{EB73AA2D-A5F1-4A9C-BD01-630822C238C9}" dt="2019-01-16T10:35:54.149" v="980" actId="1037"/>
          <ac:spMkLst>
            <pc:docMk/>
            <pc:sldMk cId="290228775" sldId="265"/>
            <ac:spMk id="129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90228775" sldId="265"/>
            <ac:spMk id="130" creationId="{00000000-0000-0000-0000-000000000000}"/>
          </ac:spMkLst>
        </pc:spChg>
        <pc:spChg chg="mod">
          <ac:chgData name="George Small" userId="f79c5810e0243ad1" providerId="LiveId" clId="{EB73AA2D-A5F1-4A9C-BD01-630822C238C9}" dt="2019-01-16T10:35:53.428" v="979" actId="14100"/>
          <ac:spMkLst>
            <pc:docMk/>
            <pc:sldMk cId="290228775" sldId="265"/>
            <ac:spMk id="131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90228775" sldId="265"/>
            <ac:spMk id="132" creationId="{00000000-0000-0000-0000-000000000000}"/>
          </ac:spMkLst>
        </pc:spChg>
        <pc:spChg chg="mod">
          <ac:chgData name="George Small" userId="f79c5810e0243ad1" providerId="LiveId" clId="{EB73AA2D-A5F1-4A9C-BD01-630822C238C9}" dt="2019-01-16T10:25:20.510" v="754" actId="1038"/>
          <ac:spMkLst>
            <pc:docMk/>
            <pc:sldMk cId="290228775" sldId="265"/>
            <ac:spMk id="133" creationId="{00000000-0000-0000-0000-000000000000}"/>
          </ac:spMkLst>
        </pc:spChg>
        <pc:spChg chg="mod">
          <ac:chgData name="George Small" userId="f79c5810e0243ad1" providerId="LiveId" clId="{EB73AA2D-A5F1-4A9C-BD01-630822C238C9}" dt="2019-01-16T10:25:20.510" v="754" actId="1038"/>
          <ac:spMkLst>
            <pc:docMk/>
            <pc:sldMk cId="290228775" sldId="265"/>
            <ac:spMk id="134" creationId="{00000000-0000-0000-0000-000000000000}"/>
          </ac:spMkLst>
        </pc:spChg>
        <pc:spChg chg="del mod">
          <ac:chgData name="George Small" userId="f79c5810e0243ad1" providerId="LiveId" clId="{EB73AA2D-A5F1-4A9C-BD01-630822C238C9}" dt="2019-01-16T10:24:22.770" v="646" actId="478"/>
          <ac:spMkLst>
            <pc:docMk/>
            <pc:sldMk cId="290228775" sldId="265"/>
            <ac:spMk id="135" creationId="{00000000-0000-0000-0000-000000000000}"/>
          </ac:spMkLst>
        </pc:spChg>
        <pc:spChg chg="mod">
          <ac:chgData name="George Small" userId="f79c5810e0243ad1" providerId="LiveId" clId="{EB73AA2D-A5F1-4A9C-BD01-630822C238C9}" dt="2019-01-16T10:26:08.109" v="760" actId="14100"/>
          <ac:spMkLst>
            <pc:docMk/>
            <pc:sldMk cId="290228775" sldId="265"/>
            <ac:spMk id="136" creationId="{00000000-0000-0000-0000-000000000000}"/>
          </ac:spMkLst>
        </pc:spChg>
        <pc:spChg chg="del mod">
          <ac:chgData name="George Small" userId="f79c5810e0243ad1" providerId="LiveId" clId="{EB73AA2D-A5F1-4A9C-BD01-630822C238C9}" dt="2019-01-16T10:24:21.985" v="645" actId="478"/>
          <ac:spMkLst>
            <pc:docMk/>
            <pc:sldMk cId="290228775" sldId="265"/>
            <ac:spMk id="137" creationId="{00000000-0000-0000-0000-000000000000}"/>
          </ac:spMkLst>
        </pc:spChg>
        <pc:spChg chg="del mod">
          <ac:chgData name="George Small" userId="f79c5810e0243ad1" providerId="LiveId" clId="{EB73AA2D-A5F1-4A9C-BD01-630822C238C9}" dt="2019-01-16T10:24:17.137" v="644" actId="478"/>
          <ac:spMkLst>
            <pc:docMk/>
            <pc:sldMk cId="290228775" sldId="265"/>
            <ac:spMk id="138" creationId="{00000000-0000-0000-0000-000000000000}"/>
          </ac:spMkLst>
        </pc:spChg>
        <pc:spChg chg="mod">
          <ac:chgData name="George Small" userId="f79c5810e0243ad1" providerId="LiveId" clId="{EB73AA2D-A5F1-4A9C-BD01-630822C238C9}" dt="2019-01-16T10:26:05.464" v="759" actId="14100"/>
          <ac:spMkLst>
            <pc:docMk/>
            <pc:sldMk cId="290228775" sldId="265"/>
            <ac:spMk id="139" creationId="{00000000-0000-0000-0000-000000000000}"/>
          </ac:spMkLst>
        </pc:spChg>
        <pc:spChg chg="mod">
          <ac:chgData name="George Small" userId="f79c5810e0243ad1" providerId="LiveId" clId="{EB73AA2D-A5F1-4A9C-BD01-630822C238C9}" dt="2019-01-16T10:25:41.281" v="756" actId="14100"/>
          <ac:spMkLst>
            <pc:docMk/>
            <pc:sldMk cId="290228775" sldId="265"/>
            <ac:spMk id="140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90228775" sldId="265"/>
            <ac:spMk id="141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90228775" sldId="265"/>
            <ac:spMk id="142" creationId="{00000000-0000-0000-0000-000000000000}"/>
          </ac:spMkLst>
        </pc:spChg>
        <pc:spChg chg="add del mod">
          <ac:chgData name="George Small" userId="f79c5810e0243ad1" providerId="LiveId" clId="{EB73AA2D-A5F1-4A9C-BD01-630822C238C9}" dt="2019-01-16T10:30:18.327" v="931" actId="478"/>
          <ac:spMkLst>
            <pc:docMk/>
            <pc:sldMk cId="290228775" sldId="265"/>
            <ac:spMk id="143" creationId="{4E4C978A-48CF-45C2-9A4A-B84B5F1A653B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90228775" sldId="265"/>
            <ac:spMk id="144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90228775" sldId="265"/>
            <ac:spMk id="145" creationId="{00000000-0000-0000-0000-000000000000}"/>
          </ac:spMkLst>
        </pc:spChg>
        <pc:spChg chg="del mod">
          <ac:chgData name="George Small" userId="f79c5810e0243ad1" providerId="LiveId" clId="{EB73AA2D-A5F1-4A9C-BD01-630822C238C9}" dt="2019-01-16T10:24:39.195" v="656" actId="478"/>
          <ac:spMkLst>
            <pc:docMk/>
            <pc:sldMk cId="290228775" sldId="265"/>
            <ac:spMk id="146" creationId="{400C488F-F48F-4DF1-807D-F4C75444725B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90228775" sldId="265"/>
            <ac:spMk id="147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90228775" sldId="265"/>
            <ac:spMk id="148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90228775" sldId="265"/>
            <ac:spMk id="149" creationId="{00000000-0000-0000-0000-000000000000}"/>
          </ac:spMkLst>
        </pc:spChg>
        <pc:spChg chg="add mod">
          <ac:chgData name="George Small" userId="f79c5810e0243ad1" providerId="LiveId" clId="{EB73AA2D-A5F1-4A9C-BD01-630822C238C9}" dt="2019-01-16T10:32:40.738" v="960" actId="14100"/>
          <ac:spMkLst>
            <pc:docMk/>
            <pc:sldMk cId="290228775" sldId="265"/>
            <ac:spMk id="150" creationId="{AE1355AB-745B-4D76-AB65-BD87F6314928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90228775" sldId="265"/>
            <ac:spMk id="151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90228775" sldId="265"/>
            <ac:spMk id="152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90228775" sldId="265"/>
            <ac:spMk id="153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90228775" sldId="265"/>
            <ac:spMk id="154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90228775" sldId="265"/>
            <ac:spMk id="155" creationId="{00000000-0000-0000-0000-000000000000}"/>
          </ac:spMkLst>
        </pc:spChg>
        <pc:spChg chg="mod">
          <ac:chgData name="George Small" userId="f79c5810e0243ad1" providerId="LiveId" clId="{EB73AA2D-A5F1-4A9C-BD01-630822C238C9}" dt="2019-01-16T10:25:12.534" v="720" actId="1038"/>
          <ac:spMkLst>
            <pc:docMk/>
            <pc:sldMk cId="290228775" sldId="265"/>
            <ac:spMk id="156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90228775" sldId="265"/>
            <ac:spMk id="157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90228775" sldId="265"/>
            <ac:spMk id="158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90228775" sldId="265"/>
            <ac:spMk id="159" creationId="{00000000-0000-0000-0000-000000000000}"/>
          </ac:spMkLst>
        </pc:spChg>
        <pc:spChg chg="del mod">
          <ac:chgData name="George Small" userId="f79c5810e0243ad1" providerId="LiveId" clId="{EB73AA2D-A5F1-4A9C-BD01-630822C238C9}" dt="2019-01-16T10:24:33.064" v="653" actId="478"/>
          <ac:spMkLst>
            <pc:docMk/>
            <pc:sldMk cId="290228775" sldId="265"/>
            <ac:spMk id="160" creationId="{FD792139-6FC1-4CE1-B913-C26ABEF6D331}"/>
          </ac:spMkLst>
        </pc:spChg>
        <pc:spChg chg="add mod">
          <ac:chgData name="George Small" userId="f79c5810e0243ad1" providerId="LiveId" clId="{EB73AA2D-A5F1-4A9C-BD01-630822C238C9}" dt="2019-01-16T10:32:45.328" v="961" actId="14100"/>
          <ac:spMkLst>
            <pc:docMk/>
            <pc:sldMk cId="290228775" sldId="265"/>
            <ac:spMk id="161" creationId="{F0BEC5FF-B347-4002-8C89-AACBFA7236C2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90228775" sldId="265"/>
            <ac:spMk id="162" creationId="{00000000-0000-0000-0000-000000000000}"/>
          </ac:spMkLst>
        </pc:spChg>
        <pc:spChg chg="add mod">
          <ac:chgData name="George Small" userId="f79c5810e0243ad1" providerId="LiveId" clId="{EB73AA2D-A5F1-4A9C-BD01-630822C238C9}" dt="2019-01-16T10:32:49.276" v="962" actId="14100"/>
          <ac:spMkLst>
            <pc:docMk/>
            <pc:sldMk cId="290228775" sldId="265"/>
            <ac:spMk id="163" creationId="{330F3743-AB9E-4D21-8A02-739EAB7D865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90228775" sldId="265"/>
            <ac:spMk id="164" creationId="{00000000-0000-0000-0000-000000000000}"/>
          </ac:spMkLst>
        </pc:spChg>
        <pc:spChg chg="add mod">
          <ac:chgData name="George Small" userId="f79c5810e0243ad1" providerId="LiveId" clId="{EB73AA2D-A5F1-4A9C-BD01-630822C238C9}" dt="2019-01-16T10:32:52.657" v="963" actId="14100"/>
          <ac:spMkLst>
            <pc:docMk/>
            <pc:sldMk cId="290228775" sldId="265"/>
            <ac:spMk id="165" creationId="{F37BFD0F-1456-427D-833B-77DA9F53CB9E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90228775" sldId="265"/>
            <ac:spMk id="166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90228775" sldId="265"/>
            <ac:spMk id="167" creationId="{00000000-0000-0000-0000-000000000000}"/>
          </ac:spMkLst>
        </pc:spChg>
        <pc:spChg chg="mod">
          <ac:chgData name="George Small" userId="f79c5810e0243ad1" providerId="LiveId" clId="{EB73AA2D-A5F1-4A9C-BD01-630822C238C9}" dt="2019-01-16T10:37:45.463" v="1030" actId="14100"/>
          <ac:spMkLst>
            <pc:docMk/>
            <pc:sldMk cId="290228775" sldId="265"/>
            <ac:spMk id="168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90228775" sldId="265"/>
            <ac:spMk id="169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90228775" sldId="265"/>
            <ac:spMk id="170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90228775" sldId="265"/>
            <ac:spMk id="171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90228775" sldId="265"/>
            <ac:spMk id="172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90228775" sldId="265"/>
            <ac:spMk id="173" creationId="{00000000-0000-0000-0000-000000000000}"/>
          </ac:spMkLst>
        </pc:spChg>
        <pc:spChg chg="mod">
          <ac:chgData name="George Small" userId="f79c5810e0243ad1" providerId="LiveId" clId="{EB73AA2D-A5F1-4A9C-BD01-630822C238C9}" dt="2019-01-16T10:25:20.510" v="754" actId="1038"/>
          <ac:spMkLst>
            <pc:docMk/>
            <pc:sldMk cId="290228775" sldId="265"/>
            <ac:spMk id="174" creationId="{00000000-0000-0000-0000-000000000000}"/>
          </ac:spMkLst>
        </pc:spChg>
        <pc:spChg chg="mod">
          <ac:chgData name="George Small" userId="f79c5810e0243ad1" providerId="LiveId" clId="{EB73AA2D-A5F1-4A9C-BD01-630822C238C9}" dt="2019-01-16T10:25:20.510" v="754" actId="1038"/>
          <ac:spMkLst>
            <pc:docMk/>
            <pc:sldMk cId="290228775" sldId="265"/>
            <ac:spMk id="175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90228775" sldId="265"/>
            <ac:spMk id="176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90228775" sldId="265"/>
            <ac:spMk id="177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90228775" sldId="265"/>
            <ac:spMk id="178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90228775" sldId="265"/>
            <ac:spMk id="179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90228775" sldId="265"/>
            <ac:spMk id="180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90228775" sldId="265"/>
            <ac:spMk id="181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90228775" sldId="265"/>
            <ac:spMk id="182" creationId="{00000000-0000-0000-0000-000000000000}"/>
          </ac:spMkLst>
        </pc:spChg>
        <pc:spChg chg="mod">
          <ac:chgData name="George Small" userId="f79c5810e0243ad1" providerId="LiveId" clId="{EB73AA2D-A5F1-4A9C-BD01-630822C238C9}" dt="2019-01-16T10:26:57.706" v="786" actId="14100"/>
          <ac:spMkLst>
            <pc:docMk/>
            <pc:sldMk cId="290228775" sldId="265"/>
            <ac:spMk id="183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k cId="290228775" sldId="265"/>
            <ac:spMk id="184" creationId="{00000000-0000-0000-0000-000000000000}"/>
          </ac:spMkLst>
        </pc:spChg>
        <pc:spChg chg="add mod">
          <ac:chgData name="George Small" userId="f79c5810e0243ad1" providerId="LiveId" clId="{EB73AA2D-A5F1-4A9C-BD01-630822C238C9}" dt="2019-01-16T10:31:42.032" v="956" actId="14100"/>
          <ac:spMkLst>
            <pc:docMk/>
            <pc:sldMk cId="290228775" sldId="265"/>
            <ac:spMk id="185" creationId="{3FF188E8-3416-452A-A5E4-A4D74BD40085}"/>
          </ac:spMkLst>
        </pc:spChg>
        <pc:spChg chg="add mod">
          <ac:chgData name="George Small" userId="f79c5810e0243ad1" providerId="LiveId" clId="{EB73AA2D-A5F1-4A9C-BD01-630822C238C9}" dt="2019-01-16T10:33:04.530" v="965" actId="14100"/>
          <ac:spMkLst>
            <pc:docMk/>
            <pc:sldMk cId="290228775" sldId="265"/>
            <ac:spMk id="186" creationId="{9AB39D5C-A00C-46FF-82DA-953595F6953A}"/>
          </ac:spMkLst>
        </pc:spChg>
        <pc:spChg chg="add mod">
          <ac:chgData name="George Small" userId="f79c5810e0243ad1" providerId="LiveId" clId="{EB73AA2D-A5F1-4A9C-BD01-630822C238C9}" dt="2019-01-16T10:33:14.121" v="968" actId="14100"/>
          <ac:spMkLst>
            <pc:docMk/>
            <pc:sldMk cId="290228775" sldId="265"/>
            <ac:spMk id="187" creationId="{C4AD5EBF-20EF-4E24-81A3-D0DCD833E62E}"/>
          </ac:spMkLst>
        </pc:spChg>
        <pc:spChg chg="add mod">
          <ac:chgData name="George Small" userId="f79c5810e0243ad1" providerId="LiveId" clId="{EB73AA2D-A5F1-4A9C-BD01-630822C238C9}" dt="2019-01-16T10:31:23.855" v="954" actId="14100"/>
          <ac:spMkLst>
            <pc:docMk/>
            <pc:sldMk cId="290228775" sldId="265"/>
            <ac:spMk id="188" creationId="{332DFD40-9F65-4BCC-AB29-0492DAA003FA}"/>
          </ac:spMkLst>
        </pc:spChg>
        <pc:grpChg chg="mod">
          <ac:chgData name="George Small" userId="f79c5810e0243ad1" providerId="LiveId" clId="{EB73AA2D-A5F1-4A9C-BD01-630822C238C9}" dt="2019-01-14T11:17:29.253" v="256"/>
          <ac:grpSpMkLst>
            <pc:docMk/>
            <pc:sldMk cId="290228775" sldId="265"/>
            <ac:grpSpMk id="10" creationId="{F7E106C1-6873-41FC-8545-E0AEB28AF9F4}"/>
          </ac:grpSpMkLst>
        </pc:grpChg>
        <pc:picChg chg="add mod">
          <ac:chgData name="George Small" userId="f79c5810e0243ad1" providerId="LiveId" clId="{EB73AA2D-A5F1-4A9C-BD01-630822C238C9}" dt="2019-01-16T10:39:02.384" v="1039" actId="1076"/>
          <ac:picMkLst>
            <pc:docMk/>
            <pc:sldMk cId="290228775" sldId="265"/>
            <ac:picMk id="3" creationId="{BDF691DB-654E-4539-A4AC-7FEE4107C5F0}"/>
          </ac:picMkLst>
        </pc:picChg>
        <pc:picChg chg="del mod">
          <ac:chgData name="George Small" userId="f79c5810e0243ad1" providerId="LiveId" clId="{EB73AA2D-A5F1-4A9C-BD01-630822C238C9}" dt="2019-01-16T10:24:30.981" v="652" actId="478"/>
          <ac:picMkLst>
            <pc:docMk/>
            <pc:sldMk cId="290228775" sldId="265"/>
            <ac:picMk id="4" creationId="{80C955D0-FEB9-4C27-941C-71F0B53C8680}"/>
          </ac:picMkLst>
        </pc:picChg>
        <pc:picChg chg="del mod">
          <ac:chgData name="George Small" userId="f79c5810e0243ad1" providerId="LiveId" clId="{EB73AA2D-A5F1-4A9C-BD01-630822C238C9}" dt="2019-01-16T10:24:40.275" v="657" actId="478"/>
          <ac:picMkLst>
            <pc:docMk/>
            <pc:sldMk cId="290228775" sldId="265"/>
            <ac:picMk id="12" creationId="{930FCFDA-9E26-46C4-BEDA-A0122EEFE0B9}"/>
          </ac:picMkLst>
        </pc:picChg>
        <pc:picChg chg="mod">
          <ac:chgData name="George Small" userId="f79c5810e0243ad1" providerId="LiveId" clId="{EB73AA2D-A5F1-4A9C-BD01-630822C238C9}" dt="2019-01-14T11:17:29.253" v="256"/>
          <ac:picMkLst>
            <pc:docMk/>
            <pc:sldMk cId="290228775" sldId="265"/>
            <ac:picMk id="73" creationId="{00000000-0000-0000-0000-000000000000}"/>
          </ac:picMkLst>
        </pc:picChg>
        <pc:picChg chg="mod">
          <ac:chgData name="George Small" userId="f79c5810e0243ad1" providerId="LiveId" clId="{EB73AA2D-A5F1-4A9C-BD01-630822C238C9}" dt="2019-01-14T11:17:29.253" v="256"/>
          <ac:picMkLst>
            <pc:docMk/>
            <pc:sldMk cId="290228775" sldId="265"/>
            <ac:picMk id="82" creationId="{A0BBF132-0EAA-49C1-86DC-4F7CA0625CE1}"/>
          </ac:picMkLst>
        </pc:picChg>
        <pc:picChg chg="add mod">
          <ac:chgData name="George Small" userId="f79c5810e0243ad1" providerId="LiveId" clId="{EB73AA2D-A5F1-4A9C-BD01-630822C238C9}" dt="2019-01-16T10:28:54.286" v="792" actId="1076"/>
          <ac:picMkLst>
            <pc:docMk/>
            <pc:sldMk cId="290228775" sldId="265"/>
            <ac:picMk id="112" creationId="{9534F84B-1115-4F2C-8D2C-195D709720A9}"/>
          </ac:picMkLst>
        </pc:picChg>
        <pc:picChg chg="mod">
          <ac:chgData name="George Small" userId="f79c5810e0243ad1" providerId="LiveId" clId="{EB73AA2D-A5F1-4A9C-BD01-630822C238C9}" dt="2019-01-14T11:17:29.253" v="256"/>
          <ac:picMkLst>
            <pc:docMk/>
            <pc:sldMk cId="290228775" sldId="265"/>
            <ac:picMk id="114" creationId="{00000000-0000-0000-0000-000000000000}"/>
          </ac:picMkLst>
        </pc:picChg>
        <pc:picChg chg="mod">
          <ac:chgData name="George Small" userId="f79c5810e0243ad1" providerId="LiveId" clId="{EB73AA2D-A5F1-4A9C-BD01-630822C238C9}" dt="2019-01-16T10:25:20.510" v="754" actId="1038"/>
          <ac:picMkLst>
            <pc:docMk/>
            <pc:sldMk cId="290228775" sldId="265"/>
            <ac:picMk id="115" creationId="{00000000-0000-0000-0000-000000000000}"/>
          </ac:picMkLst>
        </pc:picChg>
        <pc:picChg chg="mod">
          <ac:chgData name="George Small" userId="f79c5810e0243ad1" providerId="LiveId" clId="{EB73AA2D-A5F1-4A9C-BD01-630822C238C9}" dt="2019-01-14T11:17:29.253" v="256"/>
          <ac:picMkLst>
            <pc:docMk/>
            <pc:sldMk cId="290228775" sldId="265"/>
            <ac:picMk id="118" creationId="{00000000-0000-0000-0000-000000000000}"/>
          </ac:picMkLst>
        </pc:picChg>
        <pc:picChg chg="del mod">
          <ac:chgData name="George Small" userId="f79c5810e0243ad1" providerId="LiveId" clId="{EB73AA2D-A5F1-4A9C-BD01-630822C238C9}" dt="2019-01-16T10:24:16.165" v="643" actId="478"/>
          <ac:picMkLst>
            <pc:docMk/>
            <pc:sldMk cId="290228775" sldId="265"/>
            <ac:picMk id="119" creationId="{00000000-0000-0000-0000-000000000000}"/>
          </ac:picMkLst>
        </pc:picChg>
        <pc:picChg chg="del">
          <ac:chgData name="George Small" userId="f79c5810e0243ad1" providerId="LiveId" clId="{EB73AA2D-A5F1-4A9C-BD01-630822C238C9}" dt="2019-01-14T11:14:25.753" v="81" actId="478"/>
          <ac:picMkLst>
            <pc:docMk/>
            <pc:sldMk cId="290228775" sldId="265"/>
            <ac:picMk id="1026" creationId="{DE19675F-3DFF-4C3A-83B4-FC22CAF1AC49}"/>
          </ac:picMkLst>
        </pc:picChg>
      </pc:sldChg>
      <pc:sldChg chg="add">
        <pc:chgData name="George Small" userId="f79c5810e0243ad1" providerId="LiveId" clId="{EB73AA2D-A5F1-4A9C-BD01-630822C238C9}" dt="2019-01-16T10:02:00.451" v="639"/>
        <pc:sldMkLst>
          <pc:docMk/>
          <pc:sldMk cId="249214705" sldId="266"/>
        </pc:sldMkLst>
      </pc:sldChg>
      <pc:sldMasterChg chg="delSp modSp modSldLayout">
        <pc:chgData name="George Small" userId="f79c5810e0243ad1" providerId="LiveId" clId="{EB73AA2D-A5F1-4A9C-BD01-630822C238C9}" dt="2019-01-16T10:14:05.378" v="641"/>
        <pc:sldMasterMkLst>
          <pc:docMk/>
          <pc:sldMasterMk cId="0" sldId="2147483648"/>
        </pc:sldMasterMkLst>
        <pc:spChg chg="mod">
          <ac:chgData name="George Small" userId="f79c5810e0243ad1" providerId="LiveId" clId="{EB73AA2D-A5F1-4A9C-BD01-630822C238C9}" dt="2019-01-14T11:17:29.253" v="256"/>
          <ac:spMkLst>
            <pc:docMk/>
            <pc:sldMasterMk cId="0" sldId="2147483648"/>
            <ac:spMk id="2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asterMk cId="0" sldId="2147483648"/>
            <ac:spMk id="3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asterMk cId="0" sldId="2147483648"/>
            <ac:spMk id="4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asterMk cId="0" sldId="2147483648"/>
            <ac:spMk id="5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asterMk cId="0" sldId="2147483648"/>
            <ac:spMk id="6" creationId="{00000000-0000-0000-0000-000000000000}"/>
          </ac:spMkLst>
        </pc:spChg>
        <pc:spChg chg="mod">
          <ac:chgData name="George Small" userId="f79c5810e0243ad1" providerId="LiveId" clId="{EB73AA2D-A5F1-4A9C-BD01-630822C238C9}" dt="2019-01-14T11:17:29.253" v="256"/>
          <ac:spMkLst>
            <pc:docMk/>
            <pc:sldMasterMk cId="0" sldId="2147483648"/>
            <ac:spMk id="7" creationId="{00000000-0000-0000-0000-000000000000}"/>
          </ac:spMkLst>
        </pc:spChg>
        <pc:spChg chg="del mod">
          <ac:chgData name="George Small" userId="f79c5810e0243ad1" providerId="LiveId" clId="{EB73AA2D-A5F1-4A9C-BD01-630822C238C9}" dt="2019-01-16T10:14:05.378" v="641"/>
          <ac:spMkLst>
            <pc:docMk/>
            <pc:sldMasterMk cId="0" sldId="2147483648"/>
            <ac:spMk id="8" creationId="{00000000-0000-0000-0000-000000000000}"/>
          </ac:spMkLst>
        </pc:spChg>
        <pc:spChg chg="del mod">
          <ac:chgData name="George Small" userId="f79c5810e0243ad1" providerId="LiveId" clId="{EB73AA2D-A5F1-4A9C-BD01-630822C238C9}" dt="2019-01-16T10:13:56.798" v="640" actId="478"/>
          <ac:spMkLst>
            <pc:docMk/>
            <pc:sldMasterMk cId="0" sldId="2147483648"/>
            <ac:spMk id="9" creationId="{00000000-0000-0000-0000-000000000000}"/>
          </ac:spMkLst>
        </pc:spChg>
        <pc:sldLayoutChg chg="modSp">
          <pc:chgData name="George Small" userId="f79c5810e0243ad1" providerId="LiveId" clId="{EB73AA2D-A5F1-4A9C-BD01-630822C238C9}" dt="2019-01-14T11:17:29.253" v="256"/>
          <pc:sldLayoutMkLst>
            <pc:docMk/>
            <pc:sldMasterMk cId="0" sldId="2147483648"/>
            <pc:sldLayoutMk cId="0" sldId="2147483650"/>
          </pc:sldLayoutMkLst>
          <pc:spChg chg="mod">
            <ac:chgData name="George Small" userId="f79c5810e0243ad1" providerId="LiveId" clId="{EB73AA2D-A5F1-4A9C-BD01-630822C238C9}" dt="2019-01-14T11:17:29.253" v="256"/>
            <ac:spMkLst>
              <pc:docMk/>
              <pc:sldMasterMk cId="0" sldId="2147483648"/>
              <pc:sldLayoutMk cId="0" sldId="2147483650"/>
              <ac:spMk id="7" creationId="{00000000-0000-0000-0000-000000000000}"/>
            </ac:spMkLst>
          </pc:spChg>
          <pc:spChg chg="mod">
            <ac:chgData name="George Small" userId="f79c5810e0243ad1" providerId="LiveId" clId="{EB73AA2D-A5F1-4A9C-BD01-630822C238C9}" dt="2019-01-14T11:17:29.253" v="256"/>
            <ac:spMkLst>
              <pc:docMk/>
              <pc:sldMasterMk cId="0" sldId="2147483648"/>
              <pc:sldLayoutMk cId="0" sldId="2147483650"/>
              <ac:spMk id="8" creationId="{00000000-0000-0000-0000-000000000000}"/>
            </ac:spMkLst>
          </pc:spChg>
        </pc:sldLayoutChg>
        <pc:sldLayoutChg chg="modSp">
          <pc:chgData name="George Small" userId="f79c5810e0243ad1" providerId="LiveId" clId="{EB73AA2D-A5F1-4A9C-BD01-630822C238C9}" dt="2019-01-14T11:17:29.253" v="256"/>
          <pc:sldLayoutMkLst>
            <pc:docMk/>
            <pc:sldMasterMk cId="0" sldId="2147483648"/>
            <pc:sldLayoutMk cId="0" sldId="2147483651"/>
          </pc:sldLayoutMkLst>
          <pc:spChg chg="mod">
            <ac:chgData name="George Small" userId="f79c5810e0243ad1" providerId="LiveId" clId="{EB73AA2D-A5F1-4A9C-BD01-630822C238C9}" dt="2019-01-14T11:17:29.253" v="256"/>
            <ac:spMkLst>
              <pc:docMk/>
              <pc:sldMasterMk cId="0" sldId="2147483648"/>
              <pc:sldLayoutMk cId="0" sldId="2147483651"/>
              <ac:spMk id="9" creationId="{00000000-0000-0000-0000-000000000000}"/>
            </ac:spMkLst>
          </pc:spChg>
          <pc:spChg chg="mod">
            <ac:chgData name="George Small" userId="f79c5810e0243ad1" providerId="LiveId" clId="{EB73AA2D-A5F1-4A9C-BD01-630822C238C9}" dt="2019-01-14T11:17:29.253" v="256"/>
            <ac:spMkLst>
              <pc:docMk/>
              <pc:sldMasterMk cId="0" sldId="2147483648"/>
              <pc:sldLayoutMk cId="0" sldId="2147483651"/>
              <ac:spMk id="10" creationId="{00000000-0000-0000-0000-000000000000}"/>
            </ac:spMkLst>
          </pc:spChg>
        </pc:sldLayoutChg>
        <pc:sldLayoutChg chg="modSp">
          <pc:chgData name="George Small" userId="f79c5810e0243ad1" providerId="LiveId" clId="{EB73AA2D-A5F1-4A9C-BD01-630822C238C9}" dt="2019-01-14T11:17:29.253" v="256"/>
          <pc:sldLayoutMkLst>
            <pc:docMk/>
            <pc:sldMasterMk cId="0" sldId="2147483648"/>
            <pc:sldLayoutMk cId="0" sldId="2147483652"/>
          </pc:sldLayoutMkLst>
          <pc:spChg chg="mod">
            <ac:chgData name="George Small" userId="f79c5810e0243ad1" providerId="LiveId" clId="{EB73AA2D-A5F1-4A9C-BD01-630822C238C9}" dt="2019-01-14T11:17:29.253" v="256"/>
            <ac:spMkLst>
              <pc:docMk/>
              <pc:sldMasterMk cId="0" sldId="2147483648"/>
              <pc:sldLayoutMk cId="0" sldId="2147483652"/>
              <ac:spMk id="11" creationId="{00000000-0000-0000-0000-000000000000}"/>
            </ac:spMkLst>
          </pc:spChg>
          <pc:spChg chg="mod">
            <ac:chgData name="George Small" userId="f79c5810e0243ad1" providerId="LiveId" clId="{EB73AA2D-A5F1-4A9C-BD01-630822C238C9}" dt="2019-01-14T11:17:29.253" v="256"/>
            <ac:spMkLst>
              <pc:docMk/>
              <pc:sldMasterMk cId="0" sldId="2147483648"/>
              <pc:sldLayoutMk cId="0" sldId="2147483652"/>
              <ac:spMk id="12" creationId="{00000000-0000-0000-0000-000000000000}"/>
            </ac:spMkLst>
          </pc:spChg>
          <pc:spChg chg="mod">
            <ac:chgData name="George Small" userId="f79c5810e0243ad1" providerId="LiveId" clId="{EB73AA2D-A5F1-4A9C-BD01-630822C238C9}" dt="2019-01-14T11:17:29.253" v="256"/>
            <ac:spMkLst>
              <pc:docMk/>
              <pc:sldMasterMk cId="0" sldId="2147483648"/>
              <pc:sldLayoutMk cId="0" sldId="2147483652"/>
              <ac:spMk id="13" creationId="{00000000-0000-0000-0000-000000000000}"/>
            </ac:spMkLst>
          </pc:spChg>
        </pc:sldLayoutChg>
        <pc:sldLayoutChg chg="modSp">
          <pc:chgData name="George Small" userId="f79c5810e0243ad1" providerId="LiveId" clId="{EB73AA2D-A5F1-4A9C-BD01-630822C238C9}" dt="2019-01-14T11:17:29.253" v="256"/>
          <pc:sldLayoutMkLst>
            <pc:docMk/>
            <pc:sldMasterMk cId="0" sldId="2147483648"/>
            <pc:sldLayoutMk cId="0" sldId="2147483653"/>
          </pc:sldLayoutMkLst>
          <pc:spChg chg="mod">
            <ac:chgData name="George Small" userId="f79c5810e0243ad1" providerId="LiveId" clId="{EB73AA2D-A5F1-4A9C-BD01-630822C238C9}" dt="2019-01-14T11:17:29.253" v="256"/>
            <ac:spMkLst>
              <pc:docMk/>
              <pc:sldMasterMk cId="0" sldId="2147483648"/>
              <pc:sldLayoutMk cId="0" sldId="2147483653"/>
              <ac:spMk id="14" creationId="{00000000-0000-0000-0000-000000000000}"/>
            </ac:spMkLst>
          </pc:spChg>
        </pc:sldLayoutChg>
        <pc:sldLayoutChg chg="modSp">
          <pc:chgData name="George Small" userId="f79c5810e0243ad1" providerId="LiveId" clId="{EB73AA2D-A5F1-4A9C-BD01-630822C238C9}" dt="2019-01-14T11:17:29.253" v="256"/>
          <pc:sldLayoutMkLst>
            <pc:docMk/>
            <pc:sldMasterMk cId="0" sldId="2147483648"/>
            <pc:sldLayoutMk cId="0" sldId="2147483654"/>
          </pc:sldLayoutMkLst>
          <pc:spChg chg="mod">
            <ac:chgData name="George Small" userId="f79c5810e0243ad1" providerId="LiveId" clId="{EB73AA2D-A5F1-4A9C-BD01-630822C238C9}" dt="2019-01-14T11:17:29.253" v="256"/>
            <ac:spMkLst>
              <pc:docMk/>
              <pc:sldMasterMk cId="0" sldId="2147483648"/>
              <pc:sldLayoutMk cId="0" sldId="2147483654"/>
              <ac:spMk id="15" creationId="{00000000-0000-0000-0000-000000000000}"/>
            </ac:spMkLst>
          </pc:spChg>
        </pc:sldLayoutChg>
        <pc:sldLayoutChg chg="modSp">
          <pc:chgData name="George Small" userId="f79c5810e0243ad1" providerId="LiveId" clId="{EB73AA2D-A5F1-4A9C-BD01-630822C238C9}" dt="2019-01-14T11:17:29.253" v="256"/>
          <pc:sldLayoutMkLst>
            <pc:docMk/>
            <pc:sldMasterMk cId="0" sldId="2147483648"/>
            <pc:sldLayoutMk cId="0" sldId="2147483655"/>
          </pc:sldLayoutMkLst>
          <pc:spChg chg="mod">
            <ac:chgData name="George Small" userId="f79c5810e0243ad1" providerId="LiveId" clId="{EB73AA2D-A5F1-4A9C-BD01-630822C238C9}" dt="2019-01-14T11:17:29.253" v="256"/>
            <ac:spMkLst>
              <pc:docMk/>
              <pc:sldMasterMk cId="0" sldId="2147483648"/>
              <pc:sldLayoutMk cId="0" sldId="2147483655"/>
              <ac:spMk id="16" creationId="{00000000-0000-0000-0000-000000000000}"/>
            </ac:spMkLst>
          </pc:spChg>
          <pc:spChg chg="mod">
            <ac:chgData name="George Small" userId="f79c5810e0243ad1" providerId="LiveId" clId="{EB73AA2D-A5F1-4A9C-BD01-630822C238C9}" dt="2019-01-14T11:17:29.253" v="256"/>
            <ac:spMkLst>
              <pc:docMk/>
              <pc:sldMasterMk cId="0" sldId="2147483648"/>
              <pc:sldLayoutMk cId="0" sldId="2147483655"/>
              <ac:spMk id="17" creationId="{00000000-0000-0000-0000-000000000000}"/>
            </ac:spMkLst>
          </pc:spChg>
          <pc:spChg chg="mod">
            <ac:chgData name="George Small" userId="f79c5810e0243ad1" providerId="LiveId" clId="{EB73AA2D-A5F1-4A9C-BD01-630822C238C9}" dt="2019-01-14T11:17:29.253" v="256"/>
            <ac:spMkLst>
              <pc:docMk/>
              <pc:sldMasterMk cId="0" sldId="2147483648"/>
              <pc:sldLayoutMk cId="0" sldId="2147483655"/>
              <ac:spMk id="18" creationId="{00000000-0000-0000-0000-000000000000}"/>
            </ac:spMkLst>
          </pc:spChg>
          <pc:spChg chg="mod">
            <ac:chgData name="George Small" userId="f79c5810e0243ad1" providerId="LiveId" clId="{EB73AA2D-A5F1-4A9C-BD01-630822C238C9}" dt="2019-01-14T11:17:29.253" v="256"/>
            <ac:spMkLst>
              <pc:docMk/>
              <pc:sldMasterMk cId="0" sldId="2147483648"/>
              <pc:sldLayoutMk cId="0" sldId="2147483655"/>
              <ac:spMk id="19" creationId="{00000000-0000-0000-0000-000000000000}"/>
            </ac:spMkLst>
          </pc:spChg>
        </pc:sldLayoutChg>
        <pc:sldLayoutChg chg="modSp">
          <pc:chgData name="George Small" userId="f79c5810e0243ad1" providerId="LiveId" clId="{EB73AA2D-A5F1-4A9C-BD01-630822C238C9}" dt="2019-01-14T11:17:29.253" v="256"/>
          <pc:sldLayoutMkLst>
            <pc:docMk/>
            <pc:sldMasterMk cId="0" sldId="2147483648"/>
            <pc:sldLayoutMk cId="0" sldId="2147483656"/>
          </pc:sldLayoutMkLst>
          <pc:spChg chg="mod">
            <ac:chgData name="George Small" userId="f79c5810e0243ad1" providerId="LiveId" clId="{EB73AA2D-A5F1-4A9C-BD01-630822C238C9}" dt="2019-01-14T11:17:29.253" v="256"/>
            <ac:spMkLst>
              <pc:docMk/>
              <pc:sldMasterMk cId="0" sldId="2147483648"/>
              <pc:sldLayoutMk cId="0" sldId="2147483656"/>
              <ac:spMk id="20" creationId="{00000000-0000-0000-0000-000000000000}"/>
            </ac:spMkLst>
          </pc:spChg>
          <pc:spChg chg="mod">
            <ac:chgData name="George Small" userId="f79c5810e0243ad1" providerId="LiveId" clId="{EB73AA2D-A5F1-4A9C-BD01-630822C238C9}" dt="2019-01-14T11:17:29.253" v="256"/>
            <ac:spMkLst>
              <pc:docMk/>
              <pc:sldMasterMk cId="0" sldId="2147483648"/>
              <pc:sldLayoutMk cId="0" sldId="2147483656"/>
              <ac:spMk id="21" creationId="{00000000-0000-0000-0000-000000000000}"/>
            </ac:spMkLst>
          </pc:spChg>
          <pc:spChg chg="mod">
            <ac:chgData name="George Small" userId="f79c5810e0243ad1" providerId="LiveId" clId="{EB73AA2D-A5F1-4A9C-BD01-630822C238C9}" dt="2019-01-14T11:17:29.253" v="256"/>
            <ac:spMkLst>
              <pc:docMk/>
              <pc:sldMasterMk cId="0" sldId="2147483648"/>
              <pc:sldLayoutMk cId="0" sldId="2147483656"/>
              <ac:spMk id="22" creationId="{00000000-0000-0000-0000-000000000000}"/>
            </ac:spMkLst>
          </pc:spChg>
          <pc:spChg chg="mod">
            <ac:chgData name="George Small" userId="f79c5810e0243ad1" providerId="LiveId" clId="{EB73AA2D-A5F1-4A9C-BD01-630822C238C9}" dt="2019-01-14T11:17:29.253" v="256"/>
            <ac:spMkLst>
              <pc:docMk/>
              <pc:sldMasterMk cId="0" sldId="2147483648"/>
              <pc:sldLayoutMk cId="0" sldId="2147483656"/>
              <ac:spMk id="23" creationId="{00000000-0000-0000-0000-000000000000}"/>
            </ac:spMkLst>
          </pc:spChg>
        </pc:sldLayoutChg>
        <pc:sldLayoutChg chg="modSp">
          <pc:chgData name="George Small" userId="f79c5810e0243ad1" providerId="LiveId" clId="{EB73AA2D-A5F1-4A9C-BD01-630822C238C9}" dt="2019-01-14T11:17:29.253" v="256"/>
          <pc:sldLayoutMkLst>
            <pc:docMk/>
            <pc:sldMasterMk cId="0" sldId="2147483648"/>
            <pc:sldLayoutMk cId="0" sldId="2147483657"/>
          </pc:sldLayoutMkLst>
          <pc:spChg chg="mod">
            <ac:chgData name="George Small" userId="f79c5810e0243ad1" providerId="LiveId" clId="{EB73AA2D-A5F1-4A9C-BD01-630822C238C9}" dt="2019-01-14T11:17:29.253" v="256"/>
            <ac:spMkLst>
              <pc:docMk/>
              <pc:sldMasterMk cId="0" sldId="2147483648"/>
              <pc:sldLayoutMk cId="0" sldId="2147483657"/>
              <ac:spMk id="24" creationId="{00000000-0000-0000-0000-000000000000}"/>
            </ac:spMkLst>
          </pc:spChg>
          <pc:spChg chg="mod">
            <ac:chgData name="George Small" userId="f79c5810e0243ad1" providerId="LiveId" clId="{EB73AA2D-A5F1-4A9C-BD01-630822C238C9}" dt="2019-01-14T11:17:29.253" v="256"/>
            <ac:spMkLst>
              <pc:docMk/>
              <pc:sldMasterMk cId="0" sldId="2147483648"/>
              <pc:sldLayoutMk cId="0" sldId="2147483657"/>
              <ac:spMk id="25" creationId="{00000000-0000-0000-0000-000000000000}"/>
            </ac:spMkLst>
          </pc:spChg>
          <pc:spChg chg="mod">
            <ac:chgData name="George Small" userId="f79c5810e0243ad1" providerId="LiveId" clId="{EB73AA2D-A5F1-4A9C-BD01-630822C238C9}" dt="2019-01-14T11:17:29.253" v="256"/>
            <ac:spMkLst>
              <pc:docMk/>
              <pc:sldMasterMk cId="0" sldId="2147483648"/>
              <pc:sldLayoutMk cId="0" sldId="2147483657"/>
              <ac:spMk id="26" creationId="{00000000-0000-0000-0000-000000000000}"/>
            </ac:spMkLst>
          </pc:spChg>
          <pc:spChg chg="mod">
            <ac:chgData name="George Small" userId="f79c5810e0243ad1" providerId="LiveId" clId="{EB73AA2D-A5F1-4A9C-BD01-630822C238C9}" dt="2019-01-14T11:17:29.253" v="256"/>
            <ac:spMkLst>
              <pc:docMk/>
              <pc:sldMasterMk cId="0" sldId="2147483648"/>
              <pc:sldLayoutMk cId="0" sldId="2147483657"/>
              <ac:spMk id="27" creationId="{00000000-0000-0000-0000-000000000000}"/>
            </ac:spMkLst>
          </pc:spChg>
        </pc:sldLayoutChg>
        <pc:sldLayoutChg chg="modSp">
          <pc:chgData name="George Small" userId="f79c5810e0243ad1" providerId="LiveId" clId="{EB73AA2D-A5F1-4A9C-BD01-630822C238C9}" dt="2019-01-14T11:17:29.253" v="256"/>
          <pc:sldLayoutMkLst>
            <pc:docMk/>
            <pc:sldMasterMk cId="0" sldId="2147483648"/>
            <pc:sldLayoutMk cId="0" sldId="2147483658"/>
          </pc:sldLayoutMkLst>
          <pc:spChg chg="mod">
            <ac:chgData name="George Small" userId="f79c5810e0243ad1" providerId="LiveId" clId="{EB73AA2D-A5F1-4A9C-BD01-630822C238C9}" dt="2019-01-14T11:17:29.253" v="256"/>
            <ac:spMkLst>
              <pc:docMk/>
              <pc:sldMasterMk cId="0" sldId="2147483648"/>
              <pc:sldLayoutMk cId="0" sldId="2147483658"/>
              <ac:spMk id="28" creationId="{00000000-0000-0000-0000-000000000000}"/>
            </ac:spMkLst>
          </pc:spChg>
          <pc:spChg chg="mod">
            <ac:chgData name="George Small" userId="f79c5810e0243ad1" providerId="LiveId" clId="{EB73AA2D-A5F1-4A9C-BD01-630822C238C9}" dt="2019-01-14T11:17:29.253" v="256"/>
            <ac:spMkLst>
              <pc:docMk/>
              <pc:sldMasterMk cId="0" sldId="2147483648"/>
              <pc:sldLayoutMk cId="0" sldId="2147483658"/>
              <ac:spMk id="29" creationId="{00000000-0000-0000-0000-000000000000}"/>
            </ac:spMkLst>
          </pc:spChg>
          <pc:spChg chg="mod">
            <ac:chgData name="George Small" userId="f79c5810e0243ad1" providerId="LiveId" clId="{EB73AA2D-A5F1-4A9C-BD01-630822C238C9}" dt="2019-01-14T11:17:29.253" v="256"/>
            <ac:spMkLst>
              <pc:docMk/>
              <pc:sldMasterMk cId="0" sldId="2147483648"/>
              <pc:sldLayoutMk cId="0" sldId="2147483658"/>
              <ac:spMk id="30" creationId="{00000000-0000-0000-0000-000000000000}"/>
            </ac:spMkLst>
          </pc:spChg>
        </pc:sldLayoutChg>
        <pc:sldLayoutChg chg="modSp">
          <pc:chgData name="George Small" userId="f79c5810e0243ad1" providerId="LiveId" clId="{EB73AA2D-A5F1-4A9C-BD01-630822C238C9}" dt="2019-01-14T11:17:29.253" v="256"/>
          <pc:sldLayoutMkLst>
            <pc:docMk/>
            <pc:sldMasterMk cId="0" sldId="2147483648"/>
            <pc:sldLayoutMk cId="0" sldId="2147483659"/>
          </pc:sldLayoutMkLst>
          <pc:spChg chg="mod">
            <ac:chgData name="George Small" userId="f79c5810e0243ad1" providerId="LiveId" clId="{EB73AA2D-A5F1-4A9C-BD01-630822C238C9}" dt="2019-01-14T11:17:29.253" v="256"/>
            <ac:spMkLst>
              <pc:docMk/>
              <pc:sldMasterMk cId="0" sldId="2147483648"/>
              <pc:sldLayoutMk cId="0" sldId="2147483659"/>
              <ac:spMk id="31" creationId="{00000000-0000-0000-0000-000000000000}"/>
            </ac:spMkLst>
          </pc:spChg>
          <pc:spChg chg="mod">
            <ac:chgData name="George Small" userId="f79c5810e0243ad1" providerId="LiveId" clId="{EB73AA2D-A5F1-4A9C-BD01-630822C238C9}" dt="2019-01-14T11:17:29.253" v="256"/>
            <ac:spMkLst>
              <pc:docMk/>
              <pc:sldMasterMk cId="0" sldId="2147483648"/>
              <pc:sldLayoutMk cId="0" sldId="2147483659"/>
              <ac:spMk id="32" creationId="{00000000-0000-0000-0000-000000000000}"/>
            </ac:spMkLst>
          </pc:spChg>
          <pc:spChg chg="mod">
            <ac:chgData name="George Small" userId="f79c5810e0243ad1" providerId="LiveId" clId="{EB73AA2D-A5F1-4A9C-BD01-630822C238C9}" dt="2019-01-14T11:17:29.253" v="256"/>
            <ac:spMkLst>
              <pc:docMk/>
              <pc:sldMasterMk cId="0" sldId="2147483648"/>
              <pc:sldLayoutMk cId="0" sldId="2147483659"/>
              <ac:spMk id="33" creationId="{00000000-0000-0000-0000-000000000000}"/>
            </ac:spMkLst>
          </pc:spChg>
          <pc:spChg chg="mod">
            <ac:chgData name="George Small" userId="f79c5810e0243ad1" providerId="LiveId" clId="{EB73AA2D-A5F1-4A9C-BD01-630822C238C9}" dt="2019-01-14T11:17:29.253" v="256"/>
            <ac:spMkLst>
              <pc:docMk/>
              <pc:sldMasterMk cId="0" sldId="2147483648"/>
              <pc:sldLayoutMk cId="0" sldId="2147483659"/>
              <ac:spMk id="34" creationId="{00000000-0000-0000-0000-000000000000}"/>
            </ac:spMkLst>
          </pc:spChg>
          <pc:spChg chg="mod">
            <ac:chgData name="George Small" userId="f79c5810e0243ad1" providerId="LiveId" clId="{EB73AA2D-A5F1-4A9C-BD01-630822C238C9}" dt="2019-01-14T11:17:29.253" v="256"/>
            <ac:spMkLst>
              <pc:docMk/>
              <pc:sldMasterMk cId="0" sldId="2147483648"/>
              <pc:sldLayoutMk cId="0" sldId="2147483659"/>
              <ac:spMk id="35" creationId="{00000000-0000-0000-0000-000000000000}"/>
            </ac:spMkLst>
          </pc:spChg>
        </pc:sldLayoutChg>
        <pc:sldLayoutChg chg="modSp">
          <pc:chgData name="George Small" userId="f79c5810e0243ad1" providerId="LiveId" clId="{EB73AA2D-A5F1-4A9C-BD01-630822C238C9}" dt="2019-01-14T11:17:29.253" v="256"/>
          <pc:sldLayoutMkLst>
            <pc:docMk/>
            <pc:sldMasterMk cId="0" sldId="2147483648"/>
            <pc:sldLayoutMk cId="0" sldId="2147483660"/>
          </pc:sldLayoutMkLst>
          <pc:spChg chg="mod">
            <ac:chgData name="George Small" userId="f79c5810e0243ad1" providerId="LiveId" clId="{EB73AA2D-A5F1-4A9C-BD01-630822C238C9}" dt="2019-01-14T11:17:29.253" v="256"/>
            <ac:spMkLst>
              <pc:docMk/>
              <pc:sldMasterMk cId="0" sldId="2147483648"/>
              <pc:sldLayoutMk cId="0" sldId="2147483660"/>
              <ac:spMk id="36" creationId="{00000000-0000-0000-0000-000000000000}"/>
            </ac:spMkLst>
          </pc:spChg>
          <pc:spChg chg="mod">
            <ac:chgData name="George Small" userId="f79c5810e0243ad1" providerId="LiveId" clId="{EB73AA2D-A5F1-4A9C-BD01-630822C238C9}" dt="2019-01-14T11:17:29.253" v="256"/>
            <ac:spMkLst>
              <pc:docMk/>
              <pc:sldMasterMk cId="0" sldId="2147483648"/>
              <pc:sldLayoutMk cId="0" sldId="2147483660"/>
              <ac:spMk id="37" creationId="{00000000-0000-0000-0000-000000000000}"/>
            </ac:spMkLst>
          </pc:spChg>
          <pc:spChg chg="mod">
            <ac:chgData name="George Small" userId="f79c5810e0243ad1" providerId="LiveId" clId="{EB73AA2D-A5F1-4A9C-BD01-630822C238C9}" dt="2019-01-14T11:17:29.253" v="256"/>
            <ac:spMkLst>
              <pc:docMk/>
              <pc:sldMasterMk cId="0" sldId="2147483648"/>
              <pc:sldLayoutMk cId="0" sldId="2147483660"/>
              <ac:spMk id="38" creationId="{00000000-0000-0000-0000-000000000000}"/>
            </ac:spMkLst>
          </pc:spChg>
          <pc:spChg chg="mod">
            <ac:chgData name="George Small" userId="f79c5810e0243ad1" providerId="LiveId" clId="{EB73AA2D-A5F1-4A9C-BD01-630822C238C9}" dt="2019-01-14T11:17:29.253" v="256"/>
            <ac:spMkLst>
              <pc:docMk/>
              <pc:sldMasterMk cId="0" sldId="2147483648"/>
              <pc:sldLayoutMk cId="0" sldId="2147483660"/>
              <ac:spMk id="39" creationId="{00000000-0000-0000-0000-000000000000}"/>
            </ac:spMkLst>
          </pc:spChg>
          <pc:spChg chg="mod">
            <ac:chgData name="George Small" userId="f79c5810e0243ad1" providerId="LiveId" clId="{EB73AA2D-A5F1-4A9C-BD01-630822C238C9}" dt="2019-01-14T11:17:29.253" v="256"/>
            <ac:spMkLst>
              <pc:docMk/>
              <pc:sldMasterMk cId="0" sldId="2147483648"/>
              <pc:sldLayoutMk cId="0" sldId="2147483660"/>
              <ac:spMk id="40" creationId="{00000000-0000-0000-0000-000000000000}"/>
            </ac:spMkLst>
          </pc:spChg>
          <pc:spChg chg="mod">
            <ac:chgData name="George Small" userId="f79c5810e0243ad1" providerId="LiveId" clId="{EB73AA2D-A5F1-4A9C-BD01-630822C238C9}" dt="2019-01-14T11:17:29.253" v="256"/>
            <ac:spMkLst>
              <pc:docMk/>
              <pc:sldMasterMk cId="0" sldId="2147483648"/>
              <pc:sldLayoutMk cId="0" sldId="2147483660"/>
              <ac:spMk id="41" creationId="{00000000-0000-0000-0000-000000000000}"/>
            </ac:spMkLst>
          </pc:spChg>
          <pc:spChg chg="mod">
            <ac:chgData name="George Small" userId="f79c5810e0243ad1" providerId="LiveId" clId="{EB73AA2D-A5F1-4A9C-BD01-630822C238C9}" dt="2019-01-14T11:17:29.253" v="256"/>
            <ac:spMkLst>
              <pc:docMk/>
              <pc:sldMasterMk cId="0" sldId="2147483648"/>
              <pc:sldLayoutMk cId="0" sldId="2147483660"/>
              <ac:spMk id="42" creationId="{00000000-0000-0000-0000-000000000000}"/>
            </ac:spMkLst>
          </pc:spChg>
        </pc:sldLayoutChg>
      </pc:sldMasterChg>
    </pc:docChg>
  </pc:docChgLst>
  <pc:docChgLst>
    <pc:chgData name="George Small" userId="f79c5810e0243ad1" providerId="LiveId" clId="{A74A6A83-3B47-40EB-951C-F6E7746E9315}"/>
  </pc:docChgLst>
  <pc:docChgLst>
    <pc:chgData name="George Small" userId="f79c5810e0243ad1" providerId="LiveId" clId="{2083D2A5-A097-4B7A-A610-2132E2C3C849}"/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402138" y="0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C177F9-DB1A-489F-B444-13071BA98B96}" type="datetimeFigureOut">
              <a:rPr lang="en-US" smtClean="0"/>
              <a:t>1/31/2019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869950" y="1257300"/>
            <a:ext cx="6032500" cy="339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77875" y="4840288"/>
            <a:ext cx="6216650" cy="39608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553575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402138" y="9553575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23D33B-E479-456F-B13B-2EA8447017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8894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869950" y="1257300"/>
            <a:ext cx="6032500" cy="33940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23D33B-E479-456F-B13B-2EA84470177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5713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869950" y="1257300"/>
            <a:ext cx="6032500" cy="33940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23D33B-E479-456F-B13B-2EA84470177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7654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869950" y="1257300"/>
            <a:ext cx="6032500" cy="33940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23D33B-E479-456F-B13B-2EA84470177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5194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23D33B-E479-456F-B13B-2EA84470177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8472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1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2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stomShape 1"/>
          <p:cNvSpPr/>
          <p:nvPr/>
        </p:nvSpPr>
        <p:spPr>
          <a:xfrm>
            <a:off x="0" y="6537960"/>
            <a:ext cx="12191760" cy="219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850" b="0" strike="noStrike" spc="-1">
                <a:solidFill>
                  <a:srgbClr val="000000"/>
                </a:solidFill>
                <a:latin typeface="Microsoft Sans Serif"/>
              </a:rPr>
              <a:t> </a:t>
            </a:r>
            <a:endParaRPr lang="en-US" sz="850" b="0" strike="noStrike" spc="-1"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fld id="{45E1E41D-D66D-4DC9-B5E1-D7A440B844FB}" type="datetime">
              <a:rPr lang="en-US" sz="1200" b="0" strike="noStrike" spc="-1">
                <a:solidFill>
                  <a:srgbClr val="8B8B8B"/>
                </a:solidFill>
                <a:latin typeface="Calibri"/>
              </a:rPr>
              <a:t>1/31/2019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/>
          <a:lstStyle/>
          <a:p>
            <a:endParaRPr lang="en-US" sz="2400" b="0" strike="noStrike" spc="-1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224D5396-3438-4B0E-8F6A-3FE13C1CA397}" type="slidenum">
              <a:rPr lang="en-US" sz="1200" b="0" strike="noStrike" spc="-1">
                <a:solidFill>
                  <a:srgbClr val="8B8B8B"/>
                </a:solidFill>
                <a:latin typeface="Calibri"/>
              </a:rPr>
              <a:t>‹#›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5" name="PlaceHolder 6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Click to edit the title text format</a:t>
            </a:r>
          </a:p>
        </p:txBody>
      </p:sp>
      <p:sp>
        <p:nvSpPr>
          <p:cNvPr id="6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Click to edit the outline text format</a:t>
            </a:r>
          </a:p>
          <a:p>
            <a:pPr marL="863965" lvl="1" indent="-323987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Second Outline Level</a:t>
            </a:r>
          </a:p>
          <a:p>
            <a:pPr marL="1295948" lvl="2" indent="-287988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Third Outline Level</a:t>
            </a:r>
          </a:p>
          <a:p>
            <a:pPr marL="1727931" lvl="3" indent="-215991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Fourth Outline Level</a:t>
            </a:r>
          </a:p>
          <a:p>
            <a:pPr marL="2159914" lvl="4" indent="-215991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Fifth Outline Level</a:t>
            </a:r>
          </a:p>
          <a:p>
            <a:pPr marL="2591896" lvl="5" indent="-215991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Sixth Outline Level</a:t>
            </a:r>
          </a:p>
          <a:p>
            <a:pPr marL="3023879" lvl="6" indent="-215991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59986" indent="-269989" algn="l" defTabSz="914363" rtl="0" eaLnBrk="1" latinLnBrk="0" hangingPunct="1">
        <a:lnSpc>
          <a:spcPct val="90000"/>
        </a:lnSpc>
        <a:spcBef>
          <a:spcPts val="1181"/>
        </a:spcBef>
        <a:buClr>
          <a:srgbClr val="000000"/>
        </a:buClr>
        <a:buSzPct val="45000"/>
        <a:buFont typeface="Wingdings" charset="2"/>
        <a:buChar char="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73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54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36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18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99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5.jpe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5.jpe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"/>
          <p:cNvPicPr/>
          <p:nvPr/>
        </p:nvPicPr>
        <p:blipFill>
          <a:blip r:embed="rId2"/>
          <a:srcRect l="15421" t="9203" r="13881" b="8495"/>
          <a:stretch/>
        </p:blipFill>
        <p:spPr>
          <a:xfrm>
            <a:off x="3824640" y="3573360"/>
            <a:ext cx="1009800" cy="1175760"/>
          </a:xfrm>
          <a:prstGeom prst="rect">
            <a:avLst/>
          </a:prstGeom>
          <a:ln>
            <a:noFill/>
          </a:ln>
        </p:spPr>
      </p:pic>
      <p:sp>
        <p:nvSpPr>
          <p:cNvPr id="44" name="Line 1"/>
          <p:cNvSpPr/>
          <p:nvPr/>
        </p:nvSpPr>
        <p:spPr>
          <a:xfrm>
            <a:off x="3152520" y="4424040"/>
            <a:ext cx="801360" cy="360"/>
          </a:xfrm>
          <a:prstGeom prst="line">
            <a:avLst/>
          </a:prstGeom>
          <a:ln w="25560">
            <a:solidFill>
              <a:srgbClr val="0070C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45" name="Line 2"/>
          <p:cNvSpPr/>
          <p:nvPr/>
        </p:nvSpPr>
        <p:spPr>
          <a:xfrm>
            <a:off x="2971440" y="4598280"/>
            <a:ext cx="975240" cy="360"/>
          </a:xfrm>
          <a:prstGeom prst="line">
            <a:avLst/>
          </a:prstGeom>
          <a:ln w="25560">
            <a:solidFill>
              <a:srgbClr val="7030A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pic>
        <p:nvPicPr>
          <p:cNvPr id="46" name="Picture 3"/>
          <p:cNvPicPr/>
          <p:nvPr/>
        </p:nvPicPr>
        <p:blipFill>
          <a:blip r:embed="rId3"/>
          <a:srcRect l="15145" t="30883" r="-196" b="26004"/>
          <a:stretch/>
        </p:blipFill>
        <p:spPr>
          <a:xfrm rot="10800000">
            <a:off x="2667600" y="428760"/>
            <a:ext cx="2639520" cy="1337760"/>
          </a:xfrm>
          <a:prstGeom prst="rect">
            <a:avLst/>
          </a:prstGeom>
          <a:ln>
            <a:noFill/>
          </a:ln>
        </p:spPr>
      </p:pic>
      <p:pic>
        <p:nvPicPr>
          <p:cNvPr id="47" name="Picture 5"/>
          <p:cNvPicPr/>
          <p:nvPr/>
        </p:nvPicPr>
        <p:blipFill>
          <a:blip r:embed="rId2"/>
          <a:srcRect l="15421" t="9203" r="13881" b="8495"/>
          <a:stretch/>
        </p:blipFill>
        <p:spPr>
          <a:xfrm rot="10800000">
            <a:off x="5049720" y="3583080"/>
            <a:ext cx="1009800" cy="1175760"/>
          </a:xfrm>
          <a:prstGeom prst="rect">
            <a:avLst/>
          </a:prstGeom>
          <a:ln>
            <a:noFill/>
          </a:ln>
        </p:spPr>
      </p:pic>
      <p:pic>
        <p:nvPicPr>
          <p:cNvPr id="48" name="Picture 1"/>
          <p:cNvPicPr/>
          <p:nvPr/>
        </p:nvPicPr>
        <p:blipFill>
          <a:blip r:embed="rId4"/>
          <a:srcRect l="3130" t="5180" b="5213"/>
          <a:stretch/>
        </p:blipFill>
        <p:spPr>
          <a:xfrm rot="5400000">
            <a:off x="-235440" y="3491280"/>
            <a:ext cx="3690360" cy="2389320"/>
          </a:xfrm>
          <a:prstGeom prst="rect">
            <a:avLst/>
          </a:prstGeom>
          <a:ln>
            <a:noFill/>
          </a:ln>
        </p:spPr>
      </p:pic>
      <p:sp>
        <p:nvSpPr>
          <p:cNvPr id="49" name="Line 3"/>
          <p:cNvSpPr/>
          <p:nvPr/>
        </p:nvSpPr>
        <p:spPr>
          <a:xfrm>
            <a:off x="2667240" y="5634360"/>
            <a:ext cx="1029240" cy="36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50" name="Line 4"/>
          <p:cNvSpPr/>
          <p:nvPr/>
        </p:nvSpPr>
        <p:spPr>
          <a:xfrm>
            <a:off x="3686760" y="3904920"/>
            <a:ext cx="274320" cy="36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51" name="Line 5"/>
          <p:cNvSpPr/>
          <p:nvPr/>
        </p:nvSpPr>
        <p:spPr>
          <a:xfrm flipV="1">
            <a:off x="3696480" y="3901320"/>
            <a:ext cx="360" cy="174636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52" name="Line 6"/>
          <p:cNvSpPr/>
          <p:nvPr/>
        </p:nvSpPr>
        <p:spPr>
          <a:xfrm>
            <a:off x="5170320" y="1058760"/>
            <a:ext cx="384120" cy="360"/>
          </a:xfrm>
          <a:prstGeom prst="line">
            <a:avLst/>
          </a:prstGeom>
          <a:ln w="2556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53" name="Line 7"/>
          <p:cNvSpPr/>
          <p:nvPr/>
        </p:nvSpPr>
        <p:spPr>
          <a:xfrm>
            <a:off x="5170320" y="713520"/>
            <a:ext cx="3111840" cy="36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54" name="Line 8"/>
          <p:cNvSpPr/>
          <p:nvPr/>
        </p:nvSpPr>
        <p:spPr>
          <a:xfrm>
            <a:off x="5170320" y="1226520"/>
            <a:ext cx="557640" cy="360"/>
          </a:xfrm>
          <a:prstGeom prst="line">
            <a:avLst/>
          </a:prstGeom>
          <a:ln w="25560">
            <a:solidFill>
              <a:schemeClr val="bg1">
                <a:lumMod val="65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55" name="Line 9"/>
          <p:cNvSpPr/>
          <p:nvPr/>
        </p:nvSpPr>
        <p:spPr>
          <a:xfrm>
            <a:off x="5174280" y="1397880"/>
            <a:ext cx="380160" cy="360"/>
          </a:xfrm>
          <a:prstGeom prst="line">
            <a:avLst/>
          </a:prstGeom>
          <a:ln w="25560">
            <a:solidFill>
              <a:schemeClr val="accent2">
                <a:lumMod val="50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56" name="Line 10"/>
          <p:cNvSpPr/>
          <p:nvPr/>
        </p:nvSpPr>
        <p:spPr>
          <a:xfrm>
            <a:off x="3497040" y="4079520"/>
            <a:ext cx="457200" cy="360"/>
          </a:xfrm>
          <a:prstGeom prst="line">
            <a:avLst/>
          </a:prstGeom>
          <a:ln w="2556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57" name="Line 11"/>
          <p:cNvSpPr/>
          <p:nvPr/>
        </p:nvSpPr>
        <p:spPr>
          <a:xfrm>
            <a:off x="3308400" y="4249800"/>
            <a:ext cx="649080" cy="360"/>
          </a:xfrm>
          <a:prstGeom prst="line">
            <a:avLst/>
          </a:prstGeom>
          <a:ln w="25560">
            <a:solidFill>
              <a:srgbClr val="00B05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58" name="Line 12"/>
          <p:cNvSpPr/>
          <p:nvPr/>
        </p:nvSpPr>
        <p:spPr>
          <a:xfrm flipV="1">
            <a:off x="3507840" y="4079520"/>
            <a:ext cx="360" cy="1234440"/>
          </a:xfrm>
          <a:prstGeom prst="line">
            <a:avLst/>
          </a:prstGeom>
          <a:ln w="2556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59" name="Line 13"/>
          <p:cNvSpPr/>
          <p:nvPr/>
        </p:nvSpPr>
        <p:spPr>
          <a:xfrm>
            <a:off x="2511000" y="5303160"/>
            <a:ext cx="1007280" cy="10800"/>
          </a:xfrm>
          <a:prstGeom prst="line">
            <a:avLst/>
          </a:prstGeom>
          <a:ln w="2556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60" name="Line 14"/>
          <p:cNvSpPr/>
          <p:nvPr/>
        </p:nvSpPr>
        <p:spPr>
          <a:xfrm>
            <a:off x="2667240" y="5469120"/>
            <a:ext cx="648360" cy="360"/>
          </a:xfrm>
          <a:prstGeom prst="line">
            <a:avLst/>
          </a:prstGeom>
          <a:ln w="25560">
            <a:solidFill>
              <a:srgbClr val="00B05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61" name="Line 15"/>
          <p:cNvSpPr/>
          <p:nvPr/>
        </p:nvSpPr>
        <p:spPr>
          <a:xfrm flipV="1">
            <a:off x="3315600" y="4245120"/>
            <a:ext cx="360" cy="1234440"/>
          </a:xfrm>
          <a:prstGeom prst="line">
            <a:avLst/>
          </a:prstGeom>
          <a:ln w="25560">
            <a:solidFill>
              <a:srgbClr val="00B05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62" name="Line 16"/>
          <p:cNvSpPr/>
          <p:nvPr/>
        </p:nvSpPr>
        <p:spPr>
          <a:xfrm flipV="1">
            <a:off x="2511000" y="5303160"/>
            <a:ext cx="360" cy="188640"/>
          </a:xfrm>
          <a:prstGeom prst="line">
            <a:avLst/>
          </a:prstGeom>
          <a:ln w="2556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63" name="Line 17"/>
          <p:cNvSpPr/>
          <p:nvPr/>
        </p:nvSpPr>
        <p:spPr>
          <a:xfrm flipV="1">
            <a:off x="3148560" y="3213360"/>
            <a:ext cx="360" cy="1221480"/>
          </a:xfrm>
          <a:prstGeom prst="line">
            <a:avLst/>
          </a:prstGeom>
          <a:ln w="25560">
            <a:solidFill>
              <a:srgbClr val="0070C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64" name="Line 18"/>
          <p:cNvSpPr/>
          <p:nvPr/>
        </p:nvSpPr>
        <p:spPr>
          <a:xfrm flipV="1">
            <a:off x="2971440" y="3396600"/>
            <a:ext cx="360" cy="1211040"/>
          </a:xfrm>
          <a:prstGeom prst="line">
            <a:avLst/>
          </a:prstGeom>
          <a:ln w="25560">
            <a:solidFill>
              <a:srgbClr val="7030A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65" name="Line 19"/>
          <p:cNvSpPr/>
          <p:nvPr/>
        </p:nvSpPr>
        <p:spPr>
          <a:xfrm>
            <a:off x="5923800" y="3908520"/>
            <a:ext cx="249840" cy="360"/>
          </a:xfrm>
          <a:prstGeom prst="line">
            <a:avLst/>
          </a:prstGeom>
          <a:ln w="25560">
            <a:solidFill>
              <a:srgbClr val="0070C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66" name="Line 20"/>
          <p:cNvSpPr/>
          <p:nvPr/>
        </p:nvSpPr>
        <p:spPr>
          <a:xfrm>
            <a:off x="2971440" y="3405600"/>
            <a:ext cx="2956320" cy="360"/>
          </a:xfrm>
          <a:prstGeom prst="line">
            <a:avLst/>
          </a:prstGeom>
          <a:ln w="25560">
            <a:solidFill>
              <a:srgbClr val="7030A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67" name="Line 21"/>
          <p:cNvSpPr/>
          <p:nvPr/>
        </p:nvSpPr>
        <p:spPr>
          <a:xfrm flipV="1">
            <a:off x="6173640" y="3213360"/>
            <a:ext cx="360" cy="704160"/>
          </a:xfrm>
          <a:prstGeom prst="line">
            <a:avLst/>
          </a:prstGeom>
          <a:ln w="25560">
            <a:solidFill>
              <a:srgbClr val="0070C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68" name="Line 22"/>
          <p:cNvSpPr/>
          <p:nvPr/>
        </p:nvSpPr>
        <p:spPr>
          <a:xfrm flipV="1">
            <a:off x="5923800" y="3396600"/>
            <a:ext cx="360" cy="341640"/>
          </a:xfrm>
          <a:prstGeom prst="line">
            <a:avLst/>
          </a:prstGeom>
          <a:ln w="25560">
            <a:solidFill>
              <a:srgbClr val="7030A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69" name="Line 23"/>
          <p:cNvSpPr/>
          <p:nvPr/>
        </p:nvSpPr>
        <p:spPr>
          <a:xfrm>
            <a:off x="3144600" y="3215520"/>
            <a:ext cx="3029040" cy="360"/>
          </a:xfrm>
          <a:prstGeom prst="line">
            <a:avLst/>
          </a:prstGeom>
          <a:ln w="25560">
            <a:solidFill>
              <a:srgbClr val="0070C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70" name="Line 24"/>
          <p:cNvSpPr/>
          <p:nvPr/>
        </p:nvSpPr>
        <p:spPr>
          <a:xfrm>
            <a:off x="2667240" y="3734640"/>
            <a:ext cx="1306080" cy="360"/>
          </a:xfrm>
          <a:prstGeom prst="line">
            <a:avLst/>
          </a:prstGeom>
          <a:ln w="25560">
            <a:solidFill>
              <a:schemeClr val="accent2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71" name="Line 25"/>
          <p:cNvSpPr/>
          <p:nvPr/>
        </p:nvSpPr>
        <p:spPr>
          <a:xfrm flipH="1">
            <a:off x="5927760" y="4253400"/>
            <a:ext cx="1051560" cy="360"/>
          </a:xfrm>
          <a:prstGeom prst="line">
            <a:avLst/>
          </a:prstGeom>
          <a:ln w="2556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72" name="Line 26"/>
          <p:cNvSpPr/>
          <p:nvPr/>
        </p:nvSpPr>
        <p:spPr>
          <a:xfrm flipH="1">
            <a:off x="5924520" y="4083120"/>
            <a:ext cx="1256040" cy="360"/>
          </a:xfrm>
          <a:prstGeom prst="line">
            <a:avLst/>
          </a:prstGeom>
          <a:ln w="25560">
            <a:solidFill>
              <a:srgbClr val="00B05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73" name="Line 27"/>
          <p:cNvSpPr/>
          <p:nvPr/>
        </p:nvSpPr>
        <p:spPr>
          <a:xfrm>
            <a:off x="6988680" y="3196080"/>
            <a:ext cx="360" cy="1066320"/>
          </a:xfrm>
          <a:prstGeom prst="line">
            <a:avLst/>
          </a:prstGeom>
          <a:ln w="2556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74" name="Line 28"/>
          <p:cNvSpPr/>
          <p:nvPr/>
        </p:nvSpPr>
        <p:spPr>
          <a:xfrm>
            <a:off x="7180560" y="3370680"/>
            <a:ext cx="360" cy="712440"/>
          </a:xfrm>
          <a:prstGeom prst="line">
            <a:avLst/>
          </a:prstGeom>
          <a:ln w="25560">
            <a:solidFill>
              <a:srgbClr val="00B05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75" name="CustomShape 29"/>
          <p:cNvSpPr/>
          <p:nvPr/>
        </p:nvSpPr>
        <p:spPr>
          <a:xfrm>
            <a:off x="2714400" y="202680"/>
            <a:ext cx="263952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pc="-1">
                <a:solidFill>
                  <a:srgbClr val="000000"/>
                </a:solidFill>
                <a:latin typeface="Calibri"/>
              </a:rPr>
              <a:t>FT232RL USB to USART</a:t>
            </a:r>
            <a:endParaRPr lang="en-US" spc="-1">
              <a:latin typeface="Arial"/>
            </a:endParaRPr>
          </a:p>
        </p:txBody>
      </p:sp>
      <p:pic>
        <p:nvPicPr>
          <p:cNvPr id="76" name="Picture 77"/>
          <p:cNvPicPr/>
          <p:nvPr/>
        </p:nvPicPr>
        <p:blipFill>
          <a:blip r:embed="rId5"/>
          <a:stretch/>
        </p:blipFill>
        <p:spPr>
          <a:xfrm>
            <a:off x="7352280" y="795960"/>
            <a:ext cx="4578120" cy="5961960"/>
          </a:xfrm>
          <a:prstGeom prst="rect">
            <a:avLst/>
          </a:prstGeom>
          <a:ln>
            <a:noFill/>
          </a:ln>
        </p:spPr>
      </p:pic>
      <p:sp>
        <p:nvSpPr>
          <p:cNvPr id="77" name="Line 30"/>
          <p:cNvSpPr/>
          <p:nvPr/>
        </p:nvSpPr>
        <p:spPr>
          <a:xfrm>
            <a:off x="8276400" y="712080"/>
            <a:ext cx="360" cy="27252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78" name="Line 31"/>
          <p:cNvSpPr/>
          <p:nvPr/>
        </p:nvSpPr>
        <p:spPr>
          <a:xfrm>
            <a:off x="8446320" y="428040"/>
            <a:ext cx="360" cy="559440"/>
          </a:xfrm>
          <a:prstGeom prst="line">
            <a:avLst/>
          </a:prstGeom>
          <a:ln w="2556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79" name="Line 32"/>
          <p:cNvSpPr/>
          <p:nvPr/>
        </p:nvSpPr>
        <p:spPr>
          <a:xfrm>
            <a:off x="5554440" y="428040"/>
            <a:ext cx="2900520" cy="360"/>
          </a:xfrm>
          <a:prstGeom prst="line">
            <a:avLst/>
          </a:prstGeom>
          <a:ln w="2556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80" name="Line 33"/>
          <p:cNvSpPr/>
          <p:nvPr/>
        </p:nvSpPr>
        <p:spPr>
          <a:xfrm>
            <a:off x="5554440" y="428040"/>
            <a:ext cx="360" cy="630720"/>
          </a:xfrm>
          <a:prstGeom prst="line">
            <a:avLst/>
          </a:prstGeom>
          <a:ln w="2556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81" name="Line 34"/>
          <p:cNvSpPr/>
          <p:nvPr/>
        </p:nvSpPr>
        <p:spPr>
          <a:xfrm>
            <a:off x="195840" y="2034000"/>
            <a:ext cx="5711760" cy="36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82" name="CustomShape 35"/>
          <p:cNvSpPr/>
          <p:nvPr/>
        </p:nvSpPr>
        <p:spPr>
          <a:xfrm>
            <a:off x="8543160" y="201600"/>
            <a:ext cx="3214440" cy="54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pc="-1">
                <a:solidFill>
                  <a:srgbClr val="000000"/>
                </a:solidFill>
                <a:latin typeface="Calibri"/>
              </a:rPr>
              <a:t>SLCAN Adapter</a:t>
            </a:r>
            <a:endParaRPr lang="en-US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200" spc="-1">
                <a:solidFill>
                  <a:srgbClr val="000000"/>
                </a:solidFill>
                <a:latin typeface="Calibri"/>
              </a:rPr>
              <a:t>uc4h-slcan-v007-pcb-v1x-f103t8c8cb.hex</a:t>
            </a:r>
            <a:endParaRPr lang="en-US" sz="1200" spc="-1">
              <a:latin typeface="Arial"/>
            </a:endParaRPr>
          </a:p>
        </p:txBody>
      </p:sp>
      <p:sp>
        <p:nvSpPr>
          <p:cNvPr id="83" name="Line 36"/>
          <p:cNvSpPr/>
          <p:nvPr/>
        </p:nvSpPr>
        <p:spPr>
          <a:xfrm>
            <a:off x="5554440" y="2895480"/>
            <a:ext cx="3127680" cy="360"/>
          </a:xfrm>
          <a:prstGeom prst="line">
            <a:avLst/>
          </a:prstGeom>
          <a:ln w="25560">
            <a:solidFill>
              <a:schemeClr val="accent2">
                <a:lumMod val="50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84" name="Line 37"/>
          <p:cNvSpPr/>
          <p:nvPr/>
        </p:nvSpPr>
        <p:spPr>
          <a:xfrm>
            <a:off x="5556960" y="1395720"/>
            <a:ext cx="360" cy="1499760"/>
          </a:xfrm>
          <a:prstGeom prst="line">
            <a:avLst/>
          </a:prstGeom>
          <a:ln w="25560">
            <a:solidFill>
              <a:schemeClr val="accent2">
                <a:lumMod val="50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85" name="Line 38"/>
          <p:cNvSpPr/>
          <p:nvPr/>
        </p:nvSpPr>
        <p:spPr>
          <a:xfrm>
            <a:off x="5709240" y="3026520"/>
            <a:ext cx="2833920" cy="360"/>
          </a:xfrm>
          <a:prstGeom prst="line">
            <a:avLst/>
          </a:prstGeom>
          <a:ln w="25560">
            <a:solidFill>
              <a:schemeClr val="bg1">
                <a:lumMod val="65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86" name="Line 39"/>
          <p:cNvSpPr/>
          <p:nvPr/>
        </p:nvSpPr>
        <p:spPr>
          <a:xfrm>
            <a:off x="5717880" y="1226520"/>
            <a:ext cx="360" cy="1806120"/>
          </a:xfrm>
          <a:prstGeom prst="line">
            <a:avLst/>
          </a:prstGeom>
          <a:ln w="25560">
            <a:solidFill>
              <a:schemeClr val="bg1">
                <a:lumMod val="65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87" name="CustomShape 40"/>
          <p:cNvSpPr/>
          <p:nvPr/>
        </p:nvSpPr>
        <p:spPr>
          <a:xfrm>
            <a:off x="3039480" y="5773320"/>
            <a:ext cx="4115880" cy="942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400" spc="-1">
                <a:solidFill>
                  <a:srgbClr val="000000"/>
                </a:solidFill>
                <a:latin typeface="Courier New"/>
              </a:rPr>
              <a:t>PA11 (GRN) = CANRX</a:t>
            </a:r>
            <a:endParaRPr lang="en-US" sz="1400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400" spc="-1">
                <a:solidFill>
                  <a:srgbClr val="000000"/>
                </a:solidFill>
                <a:latin typeface="Courier New"/>
              </a:rPr>
              <a:t>PA12 (YEL) = CANTX</a:t>
            </a:r>
            <a:endParaRPr lang="en-US" sz="1400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400" spc="-1">
                <a:solidFill>
                  <a:srgbClr val="000000"/>
                </a:solidFill>
                <a:latin typeface="Courier New"/>
              </a:rPr>
              <a:t>PA9  (BRN) = UART1_TX -&gt; RX USB-TTL</a:t>
            </a:r>
            <a:endParaRPr lang="en-US" sz="1400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400" spc="-1">
                <a:solidFill>
                  <a:srgbClr val="000000"/>
                </a:solidFill>
                <a:latin typeface="Courier New"/>
              </a:rPr>
              <a:t>PA10 (GRY) = UART1_RX -&gt; TX USB-TTL</a:t>
            </a:r>
            <a:endParaRPr lang="en-US" sz="1400" spc="-1">
              <a:latin typeface="Arial"/>
            </a:endParaRPr>
          </a:p>
        </p:txBody>
      </p:sp>
      <p:sp>
        <p:nvSpPr>
          <p:cNvPr id="88" name="Line 41"/>
          <p:cNvSpPr/>
          <p:nvPr/>
        </p:nvSpPr>
        <p:spPr>
          <a:xfrm flipV="1">
            <a:off x="200160" y="2034000"/>
            <a:ext cx="360" cy="154872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89" name="Line 42"/>
          <p:cNvSpPr/>
          <p:nvPr/>
        </p:nvSpPr>
        <p:spPr>
          <a:xfrm flipH="1">
            <a:off x="195840" y="3584160"/>
            <a:ext cx="396360" cy="36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90" name="Line 43"/>
          <p:cNvSpPr/>
          <p:nvPr/>
        </p:nvSpPr>
        <p:spPr>
          <a:xfrm flipV="1">
            <a:off x="5898600" y="707760"/>
            <a:ext cx="360" cy="132624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91" name="Line 44"/>
          <p:cNvSpPr/>
          <p:nvPr/>
        </p:nvSpPr>
        <p:spPr>
          <a:xfrm>
            <a:off x="6095880" y="428040"/>
            <a:ext cx="360" cy="1778400"/>
          </a:xfrm>
          <a:prstGeom prst="line">
            <a:avLst/>
          </a:prstGeom>
          <a:ln w="2556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92" name="Line 45"/>
          <p:cNvSpPr/>
          <p:nvPr/>
        </p:nvSpPr>
        <p:spPr>
          <a:xfrm>
            <a:off x="558360" y="2206440"/>
            <a:ext cx="360" cy="845280"/>
          </a:xfrm>
          <a:prstGeom prst="line">
            <a:avLst/>
          </a:prstGeom>
          <a:ln w="2556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93" name="Line 46"/>
          <p:cNvSpPr/>
          <p:nvPr/>
        </p:nvSpPr>
        <p:spPr>
          <a:xfrm>
            <a:off x="558360" y="2206440"/>
            <a:ext cx="5537520" cy="360"/>
          </a:xfrm>
          <a:prstGeom prst="line">
            <a:avLst/>
          </a:prstGeom>
          <a:ln w="2556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94" name="Line 47"/>
          <p:cNvSpPr/>
          <p:nvPr/>
        </p:nvSpPr>
        <p:spPr>
          <a:xfrm>
            <a:off x="8649720" y="3033720"/>
            <a:ext cx="318240" cy="3600"/>
          </a:xfrm>
          <a:prstGeom prst="line">
            <a:avLst/>
          </a:prstGeom>
          <a:ln w="25560">
            <a:solidFill>
              <a:srgbClr val="00B05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95" name="Line 48"/>
          <p:cNvSpPr/>
          <p:nvPr/>
        </p:nvSpPr>
        <p:spPr>
          <a:xfrm flipV="1">
            <a:off x="8970120" y="3030480"/>
            <a:ext cx="360" cy="340200"/>
          </a:xfrm>
          <a:prstGeom prst="line">
            <a:avLst/>
          </a:prstGeom>
          <a:ln w="25560">
            <a:solidFill>
              <a:srgbClr val="00B05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96" name="Line 49"/>
          <p:cNvSpPr/>
          <p:nvPr/>
        </p:nvSpPr>
        <p:spPr>
          <a:xfrm flipV="1">
            <a:off x="7180560" y="3370680"/>
            <a:ext cx="1787400" cy="9000"/>
          </a:xfrm>
          <a:prstGeom prst="line">
            <a:avLst/>
          </a:prstGeom>
          <a:ln w="25560">
            <a:solidFill>
              <a:srgbClr val="00B05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97" name="Line 50"/>
          <p:cNvSpPr/>
          <p:nvPr/>
        </p:nvSpPr>
        <p:spPr>
          <a:xfrm flipH="1">
            <a:off x="6979320" y="3196080"/>
            <a:ext cx="1553760" cy="360"/>
          </a:xfrm>
          <a:prstGeom prst="line">
            <a:avLst/>
          </a:prstGeom>
          <a:ln w="2556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98" name="Line 51"/>
          <p:cNvSpPr/>
          <p:nvPr/>
        </p:nvSpPr>
        <p:spPr>
          <a:xfrm>
            <a:off x="8649720" y="4249800"/>
            <a:ext cx="360" cy="348120"/>
          </a:xfrm>
          <a:prstGeom prst="line">
            <a:avLst/>
          </a:prstGeom>
          <a:ln w="25560">
            <a:solidFill>
              <a:schemeClr val="accent2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99" name="Line 52"/>
          <p:cNvSpPr/>
          <p:nvPr/>
        </p:nvSpPr>
        <p:spPr>
          <a:xfrm>
            <a:off x="8508240" y="4245120"/>
            <a:ext cx="360" cy="17892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00" name="Line 53"/>
          <p:cNvSpPr/>
          <p:nvPr/>
        </p:nvSpPr>
        <p:spPr>
          <a:xfrm flipH="1">
            <a:off x="5907600" y="4597920"/>
            <a:ext cx="2742120" cy="360"/>
          </a:xfrm>
          <a:prstGeom prst="line">
            <a:avLst/>
          </a:prstGeom>
          <a:ln w="25560">
            <a:solidFill>
              <a:schemeClr val="accent2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01" name="Line 54"/>
          <p:cNvSpPr/>
          <p:nvPr/>
        </p:nvSpPr>
        <p:spPr>
          <a:xfrm flipH="1">
            <a:off x="5919840" y="4427640"/>
            <a:ext cx="2588400" cy="36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02" name="CustomShape 55"/>
          <p:cNvSpPr/>
          <p:nvPr/>
        </p:nvSpPr>
        <p:spPr>
          <a:xfrm>
            <a:off x="1298520" y="2280240"/>
            <a:ext cx="3742560" cy="729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pc="-1">
                <a:solidFill>
                  <a:srgbClr val="000000"/>
                </a:solidFill>
                <a:latin typeface="Calibri"/>
              </a:rPr>
              <a:t>ESC/ACT Node</a:t>
            </a:r>
            <a:endParaRPr lang="en-US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200" spc="-1">
                <a:solidFill>
                  <a:srgbClr val="000000"/>
                </a:solidFill>
                <a:latin typeface="Calibri"/>
              </a:rPr>
              <a:t>uc4h-bootloader-v002.hex</a:t>
            </a:r>
            <a:endParaRPr lang="en-US" sz="1200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200" spc="-1">
                <a:solidFill>
                  <a:srgbClr val="000000"/>
                </a:solidFill>
                <a:latin typeface="Calibri"/>
              </a:rPr>
              <a:t>uc4h-escactuator-v014-node-v1x-f103t8c8cb-wobl.hex</a:t>
            </a:r>
            <a:endParaRPr lang="en-US" sz="1200" spc="-1">
              <a:latin typeface="Arial"/>
            </a:endParaRPr>
          </a:p>
        </p:txBody>
      </p:sp>
      <p:sp>
        <p:nvSpPr>
          <p:cNvPr id="103" name="CustomShape 56"/>
          <p:cNvSpPr/>
          <p:nvPr/>
        </p:nvSpPr>
        <p:spPr>
          <a:xfrm>
            <a:off x="141120" y="358920"/>
            <a:ext cx="1423800" cy="1582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400" spc="-1">
                <a:solidFill>
                  <a:srgbClr val="000000"/>
                </a:solidFill>
                <a:latin typeface="Courier New"/>
              </a:rPr>
              <a:t>PB6 = A1</a:t>
            </a:r>
            <a:endParaRPr lang="en-US" sz="1400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400" spc="-1">
                <a:solidFill>
                  <a:srgbClr val="000000"/>
                </a:solidFill>
                <a:latin typeface="Courier New"/>
              </a:rPr>
              <a:t>PB7 = A2</a:t>
            </a:r>
            <a:endParaRPr lang="en-US" sz="1400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400" spc="-1">
                <a:solidFill>
                  <a:srgbClr val="000000"/>
                </a:solidFill>
                <a:latin typeface="Courier New"/>
              </a:rPr>
              <a:t>PB0 = B1</a:t>
            </a:r>
            <a:endParaRPr lang="en-US" sz="1400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400" spc="-1">
                <a:solidFill>
                  <a:srgbClr val="000000"/>
                </a:solidFill>
                <a:latin typeface="Courier New"/>
              </a:rPr>
              <a:t>PB1 = B2</a:t>
            </a:r>
            <a:endParaRPr lang="en-US" sz="1400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400" spc="-1">
                <a:solidFill>
                  <a:srgbClr val="000000"/>
                </a:solidFill>
                <a:latin typeface="Courier New"/>
              </a:rPr>
              <a:t>PA0 = C1</a:t>
            </a:r>
            <a:endParaRPr lang="en-US" sz="1400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400" spc="-1">
                <a:solidFill>
                  <a:srgbClr val="000000"/>
                </a:solidFill>
                <a:latin typeface="Courier New"/>
              </a:rPr>
              <a:t>PA1 = C2</a:t>
            </a:r>
            <a:endParaRPr lang="en-US" sz="1400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400" spc="-1">
              <a:latin typeface="Arial"/>
            </a:endParaRPr>
          </a:p>
        </p:txBody>
      </p:sp>
      <p:sp>
        <p:nvSpPr>
          <p:cNvPr id="104" name="CustomShape 57"/>
          <p:cNvSpPr/>
          <p:nvPr/>
        </p:nvSpPr>
        <p:spPr>
          <a:xfrm>
            <a:off x="5864400" y="180000"/>
            <a:ext cx="976680" cy="272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200" spc="-1">
                <a:solidFill>
                  <a:srgbClr val="FF0000"/>
                </a:solidFill>
                <a:latin typeface="Calibri"/>
              </a:rPr>
              <a:t>+5V </a:t>
            </a:r>
            <a:r>
              <a:rPr lang="en-US" sz="1100" spc="-1">
                <a:solidFill>
                  <a:srgbClr val="FF0000"/>
                </a:solidFill>
                <a:latin typeface="Courier New"/>
              </a:rPr>
              <a:t>Power</a:t>
            </a:r>
            <a:endParaRPr lang="en-US" sz="1100" spc="-1">
              <a:latin typeface="Arial"/>
            </a:endParaRPr>
          </a:p>
        </p:txBody>
      </p:sp>
      <p:sp>
        <p:nvSpPr>
          <p:cNvPr id="105" name="CustomShape 58"/>
          <p:cNvSpPr/>
          <p:nvPr/>
        </p:nvSpPr>
        <p:spPr>
          <a:xfrm>
            <a:off x="6113520" y="684000"/>
            <a:ext cx="976680" cy="257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100" spc="-1">
                <a:solidFill>
                  <a:srgbClr val="000000"/>
                </a:solidFill>
                <a:latin typeface="Courier New"/>
              </a:rPr>
              <a:t>GND</a:t>
            </a:r>
            <a:endParaRPr lang="en-US" sz="1100" spc="-1">
              <a:latin typeface="Arial"/>
            </a:endParaRPr>
          </a:p>
        </p:txBody>
      </p:sp>
      <p:sp>
        <p:nvSpPr>
          <p:cNvPr id="106" name="CustomShape 59"/>
          <p:cNvSpPr/>
          <p:nvPr/>
        </p:nvSpPr>
        <p:spPr>
          <a:xfrm>
            <a:off x="5738400" y="2682720"/>
            <a:ext cx="1553760" cy="257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100" spc="-1">
                <a:solidFill>
                  <a:srgbClr val="806000"/>
                </a:solidFill>
                <a:latin typeface="Courier New"/>
              </a:rPr>
              <a:t>&lt;- RX USB-TTL</a:t>
            </a:r>
            <a:endParaRPr lang="en-US" sz="1100" spc="-1">
              <a:latin typeface="Arial"/>
            </a:endParaRPr>
          </a:p>
        </p:txBody>
      </p:sp>
      <p:sp>
        <p:nvSpPr>
          <p:cNvPr id="107" name="CustomShape 60"/>
          <p:cNvSpPr/>
          <p:nvPr/>
        </p:nvSpPr>
        <p:spPr>
          <a:xfrm>
            <a:off x="5635800" y="2984760"/>
            <a:ext cx="1514160" cy="257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100" spc="-1">
                <a:solidFill>
                  <a:srgbClr val="A6A6A6"/>
                </a:solidFill>
                <a:latin typeface="Courier New"/>
              </a:rPr>
              <a:t>TX USB-TTL -&gt;</a:t>
            </a:r>
            <a:endParaRPr lang="en-US" sz="1100" spc="-1">
              <a:latin typeface="Arial"/>
            </a:endParaRPr>
          </a:p>
        </p:txBody>
      </p:sp>
      <p:sp>
        <p:nvSpPr>
          <p:cNvPr id="108" name="CustomShape 61"/>
          <p:cNvSpPr/>
          <p:nvPr/>
        </p:nvSpPr>
        <p:spPr>
          <a:xfrm>
            <a:off x="3921480" y="3196742"/>
            <a:ext cx="731160" cy="257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100" spc="-1" dirty="0">
                <a:solidFill>
                  <a:srgbClr val="7030A0"/>
                </a:solidFill>
                <a:latin typeface="Courier New"/>
              </a:rPr>
              <a:t>CANL</a:t>
            </a:r>
            <a:endParaRPr lang="en-US" sz="1100" spc="-1" dirty="0">
              <a:latin typeface="Arial"/>
            </a:endParaRPr>
          </a:p>
        </p:txBody>
      </p:sp>
      <p:sp>
        <p:nvSpPr>
          <p:cNvPr id="109" name="CustomShape 62"/>
          <p:cNvSpPr/>
          <p:nvPr/>
        </p:nvSpPr>
        <p:spPr>
          <a:xfrm>
            <a:off x="3414240" y="3005280"/>
            <a:ext cx="731160" cy="257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100" spc="-1">
                <a:solidFill>
                  <a:srgbClr val="0070C0"/>
                </a:solidFill>
                <a:latin typeface="Courier New"/>
              </a:rPr>
              <a:t>CANH</a:t>
            </a:r>
            <a:endParaRPr lang="en-US" sz="1100" spc="-1">
              <a:latin typeface="Arial"/>
            </a:endParaRPr>
          </a:p>
        </p:txBody>
      </p:sp>
      <p:sp>
        <p:nvSpPr>
          <p:cNvPr id="110" name="CustomShape 63"/>
          <p:cNvSpPr/>
          <p:nvPr/>
        </p:nvSpPr>
        <p:spPr>
          <a:xfrm>
            <a:off x="6107760" y="3878640"/>
            <a:ext cx="731160" cy="257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100" spc="-1">
                <a:solidFill>
                  <a:srgbClr val="00B050"/>
                </a:solidFill>
                <a:latin typeface="Courier New"/>
              </a:rPr>
              <a:t>CANRX</a:t>
            </a:r>
            <a:endParaRPr lang="en-US" sz="1100" spc="-1">
              <a:latin typeface="Arial"/>
            </a:endParaRPr>
          </a:p>
        </p:txBody>
      </p:sp>
      <p:sp>
        <p:nvSpPr>
          <p:cNvPr id="111" name="CustomShape 64"/>
          <p:cNvSpPr/>
          <p:nvPr/>
        </p:nvSpPr>
        <p:spPr>
          <a:xfrm>
            <a:off x="6207480" y="4057560"/>
            <a:ext cx="731160" cy="257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100" spc="-1">
                <a:solidFill>
                  <a:srgbClr val="FFD966"/>
                </a:solidFill>
                <a:latin typeface="Courier New"/>
              </a:rPr>
              <a:t>CANTX</a:t>
            </a:r>
            <a:endParaRPr lang="en-US" sz="1100" spc="-1">
              <a:latin typeface="Arial"/>
            </a:endParaRPr>
          </a:p>
        </p:txBody>
      </p:sp>
      <p:sp>
        <p:nvSpPr>
          <p:cNvPr id="112" name="CustomShape 65"/>
          <p:cNvSpPr/>
          <p:nvPr/>
        </p:nvSpPr>
        <p:spPr>
          <a:xfrm>
            <a:off x="6107760" y="4230360"/>
            <a:ext cx="976680" cy="257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100" spc="-1">
                <a:solidFill>
                  <a:srgbClr val="000000"/>
                </a:solidFill>
                <a:latin typeface="Courier New"/>
              </a:rPr>
              <a:t>GND</a:t>
            </a:r>
            <a:endParaRPr lang="en-US" sz="1100" spc="-1">
              <a:latin typeface="Arial"/>
            </a:endParaRPr>
          </a:p>
        </p:txBody>
      </p:sp>
      <p:sp>
        <p:nvSpPr>
          <p:cNvPr id="113" name="CustomShape 66"/>
          <p:cNvSpPr/>
          <p:nvPr/>
        </p:nvSpPr>
        <p:spPr>
          <a:xfrm>
            <a:off x="6017040" y="4385520"/>
            <a:ext cx="1298520" cy="272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200" spc="-1">
                <a:solidFill>
                  <a:srgbClr val="FFC000"/>
                </a:solidFill>
                <a:latin typeface="Calibri"/>
              </a:rPr>
              <a:t>+3.3V </a:t>
            </a:r>
            <a:r>
              <a:rPr lang="en-US" sz="1100" spc="-1">
                <a:solidFill>
                  <a:srgbClr val="FFC000"/>
                </a:solidFill>
                <a:latin typeface="Courier New"/>
              </a:rPr>
              <a:t>Power</a:t>
            </a:r>
            <a:endParaRPr lang="en-US" sz="1100" spc="-1">
              <a:latin typeface="Arial"/>
            </a:endParaRPr>
          </a:p>
        </p:txBody>
      </p: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322E89C5-F445-4659-919D-C5A1EF6CA6E4}"/>
              </a:ext>
            </a:extLst>
          </p:cNvPr>
          <p:cNvGrpSpPr/>
          <p:nvPr/>
        </p:nvGrpSpPr>
        <p:grpSpPr>
          <a:xfrm>
            <a:off x="5166360" y="428040"/>
            <a:ext cx="421730" cy="1342949"/>
            <a:chOff x="5166360" y="428040"/>
            <a:chExt cx="421730" cy="1292777"/>
          </a:xfrm>
        </p:grpSpPr>
        <p:sp>
          <p:nvSpPr>
            <p:cNvPr id="115" name="Line 6">
              <a:extLst>
                <a:ext uri="{FF2B5EF4-FFF2-40B4-BE49-F238E27FC236}">
                  <a16:creationId xmlns:a16="http://schemas.microsoft.com/office/drawing/2014/main" id="{2CB8FF90-E5AE-4A9C-B725-7C09C415C5AF}"/>
                </a:ext>
              </a:extLst>
            </p:cNvPr>
            <p:cNvSpPr/>
            <p:nvPr/>
          </p:nvSpPr>
          <p:spPr>
            <a:xfrm>
              <a:off x="5170320" y="1058760"/>
              <a:ext cx="384120" cy="360"/>
            </a:xfrm>
            <a:prstGeom prst="line">
              <a:avLst/>
            </a:prstGeom>
            <a:ln w="25560">
              <a:solidFill>
                <a:srgbClr val="FF0000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/>
          </p:style>
        </p:sp>
        <p:sp>
          <p:nvSpPr>
            <p:cNvPr id="116" name="Line 32">
              <a:extLst>
                <a:ext uri="{FF2B5EF4-FFF2-40B4-BE49-F238E27FC236}">
                  <a16:creationId xmlns:a16="http://schemas.microsoft.com/office/drawing/2014/main" id="{4658AA3B-FA8B-4624-AA17-ADEBB38CC9E8}"/>
                </a:ext>
              </a:extLst>
            </p:cNvPr>
            <p:cNvSpPr/>
            <p:nvPr/>
          </p:nvSpPr>
          <p:spPr>
            <a:xfrm>
              <a:off x="5554440" y="428040"/>
              <a:ext cx="360" cy="630720"/>
            </a:xfrm>
            <a:prstGeom prst="line">
              <a:avLst/>
            </a:prstGeom>
            <a:ln w="25560">
              <a:solidFill>
                <a:srgbClr val="FF0000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/>
          </p:style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2DAEF49E-3A08-49C2-8C94-2B51C848DF1C}"/>
                </a:ext>
              </a:extLst>
            </p:cNvPr>
            <p:cNvSpPr txBox="1"/>
            <p:nvPr/>
          </p:nvSpPr>
          <p:spPr>
            <a:xfrm>
              <a:off x="5166360" y="1373505"/>
              <a:ext cx="421730" cy="177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/>
                <a:t>RX</a:t>
              </a: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B902A480-CAFD-4E3A-90DF-8A9A94CBD49B}"/>
                </a:ext>
              </a:extLst>
            </p:cNvPr>
            <p:cNvSpPr txBox="1"/>
            <p:nvPr/>
          </p:nvSpPr>
          <p:spPr>
            <a:xfrm>
              <a:off x="5166360" y="1543050"/>
              <a:ext cx="421730" cy="177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/>
                <a:t>DTR</a:t>
              </a:r>
            </a:p>
          </p:txBody>
        </p: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12176337-BDCA-41EC-9E1B-D66B37996FAC}"/>
                </a:ext>
              </a:extLst>
            </p:cNvPr>
            <p:cNvSpPr txBox="1"/>
            <p:nvPr/>
          </p:nvSpPr>
          <p:spPr>
            <a:xfrm>
              <a:off x="5166360" y="1200150"/>
              <a:ext cx="421730" cy="177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/>
                <a:t>TX</a:t>
              </a:r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242388C9-7F1A-4CFF-B948-0179329AE574}"/>
                </a:ext>
              </a:extLst>
            </p:cNvPr>
            <p:cNvSpPr txBox="1"/>
            <p:nvPr/>
          </p:nvSpPr>
          <p:spPr>
            <a:xfrm>
              <a:off x="5166360" y="1026795"/>
              <a:ext cx="421730" cy="177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/>
                <a:t>VCC</a:t>
              </a: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0950DA02-37C4-4690-B5A4-46FEC5B885CF}"/>
                </a:ext>
              </a:extLst>
            </p:cNvPr>
            <p:cNvSpPr txBox="1"/>
            <p:nvPr/>
          </p:nvSpPr>
          <p:spPr>
            <a:xfrm>
              <a:off x="5166360" y="857250"/>
              <a:ext cx="421730" cy="177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/>
                <a:t>CTS</a:t>
              </a:r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4D33AEE2-2290-430C-8F33-D72CEB525951}"/>
                </a:ext>
              </a:extLst>
            </p:cNvPr>
            <p:cNvSpPr txBox="1"/>
            <p:nvPr/>
          </p:nvSpPr>
          <p:spPr>
            <a:xfrm>
              <a:off x="5166360" y="683895"/>
              <a:ext cx="421730" cy="177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/>
                <a:t>GND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www.pjrc.com/teensy/teensy31_front_pinout.png">
            <a:extLst>
              <a:ext uri="{FF2B5EF4-FFF2-40B4-BE49-F238E27FC236}">
                <a16:creationId xmlns:a16="http://schemas.microsoft.com/office/drawing/2014/main" id="{ED3E28E3-C87A-4687-87D2-1F67455EF9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7039" y="1108976"/>
            <a:ext cx="4572000" cy="5310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www.pjrc.com/teensy/teensy32_front_pinout.png">
            <a:extLst>
              <a:ext uri="{FF2B5EF4-FFF2-40B4-BE49-F238E27FC236}">
                <a16:creationId xmlns:a16="http://schemas.microsoft.com/office/drawing/2014/main" id="{D32FCDCC-7D16-414D-BE27-4345534714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5631" y="1128027"/>
            <a:ext cx="4572000" cy="5262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24823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Picture 1"/>
          <p:cNvPicPr/>
          <p:nvPr/>
        </p:nvPicPr>
        <p:blipFill>
          <a:blip r:embed="rId2"/>
          <a:stretch/>
        </p:blipFill>
        <p:spPr>
          <a:xfrm>
            <a:off x="0" y="380880"/>
            <a:ext cx="12191760" cy="60955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Picture 2"/>
          <p:cNvPicPr/>
          <p:nvPr/>
        </p:nvPicPr>
        <p:blipFill>
          <a:blip r:embed="rId2"/>
          <a:stretch/>
        </p:blipFill>
        <p:spPr>
          <a:xfrm>
            <a:off x="307800" y="1219680"/>
            <a:ext cx="5582160" cy="3589560"/>
          </a:xfrm>
          <a:prstGeom prst="rect">
            <a:avLst/>
          </a:prstGeom>
          <a:ln>
            <a:noFill/>
          </a:ln>
        </p:spPr>
      </p:pic>
      <p:pic>
        <p:nvPicPr>
          <p:cNvPr id="187" name="Picture 7"/>
          <p:cNvPicPr/>
          <p:nvPr/>
        </p:nvPicPr>
        <p:blipFill>
          <a:blip r:embed="rId3"/>
          <a:stretch/>
        </p:blipFill>
        <p:spPr>
          <a:xfrm>
            <a:off x="6167520" y="1219680"/>
            <a:ext cx="5824800" cy="42375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Picture 2"/>
          <p:cNvPicPr/>
          <p:nvPr/>
        </p:nvPicPr>
        <p:blipFill>
          <a:blip r:embed="rId2"/>
          <a:srcRect l="2480" t="4785" r="1772" b="6467"/>
          <a:stretch/>
        </p:blipFill>
        <p:spPr>
          <a:xfrm rot="16200000">
            <a:off x="-767160" y="2591640"/>
            <a:ext cx="4291560" cy="1795320"/>
          </a:xfrm>
          <a:prstGeom prst="rect">
            <a:avLst/>
          </a:prstGeom>
          <a:ln>
            <a:noFill/>
          </a:ln>
        </p:spPr>
      </p:pic>
      <p:pic>
        <p:nvPicPr>
          <p:cNvPr id="115" name="Picture 4"/>
          <p:cNvPicPr/>
          <p:nvPr/>
        </p:nvPicPr>
        <p:blipFill>
          <a:blip r:embed="rId3"/>
          <a:srcRect l="15421" t="9203" r="13881" b="8495"/>
          <a:stretch/>
        </p:blipFill>
        <p:spPr>
          <a:xfrm>
            <a:off x="3824640" y="3573360"/>
            <a:ext cx="1009800" cy="1175760"/>
          </a:xfrm>
          <a:prstGeom prst="rect">
            <a:avLst/>
          </a:prstGeom>
          <a:ln>
            <a:noFill/>
          </a:ln>
        </p:spPr>
      </p:pic>
      <p:sp>
        <p:nvSpPr>
          <p:cNvPr id="116" name="Line 1"/>
          <p:cNvSpPr/>
          <p:nvPr/>
        </p:nvSpPr>
        <p:spPr>
          <a:xfrm>
            <a:off x="3152520" y="4424040"/>
            <a:ext cx="801360" cy="360"/>
          </a:xfrm>
          <a:prstGeom prst="line">
            <a:avLst/>
          </a:prstGeom>
          <a:ln w="25560">
            <a:solidFill>
              <a:srgbClr val="0070C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17" name="Line 2"/>
          <p:cNvSpPr/>
          <p:nvPr/>
        </p:nvSpPr>
        <p:spPr>
          <a:xfrm>
            <a:off x="2971440" y="4598280"/>
            <a:ext cx="975240" cy="360"/>
          </a:xfrm>
          <a:prstGeom prst="line">
            <a:avLst/>
          </a:prstGeom>
          <a:ln w="25560">
            <a:solidFill>
              <a:srgbClr val="7030A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pic>
        <p:nvPicPr>
          <p:cNvPr id="118" name="Picture 3"/>
          <p:cNvPicPr/>
          <p:nvPr/>
        </p:nvPicPr>
        <p:blipFill>
          <a:blip r:embed="rId4"/>
          <a:srcRect l="15145" t="30883" r="-196" b="26004"/>
          <a:stretch/>
        </p:blipFill>
        <p:spPr>
          <a:xfrm rot="10800000">
            <a:off x="2667600" y="428760"/>
            <a:ext cx="2639520" cy="1337760"/>
          </a:xfrm>
          <a:prstGeom prst="rect">
            <a:avLst/>
          </a:prstGeom>
          <a:ln>
            <a:noFill/>
          </a:ln>
        </p:spPr>
      </p:pic>
      <p:pic>
        <p:nvPicPr>
          <p:cNvPr id="119" name="Picture 5"/>
          <p:cNvPicPr/>
          <p:nvPr/>
        </p:nvPicPr>
        <p:blipFill>
          <a:blip r:embed="rId3"/>
          <a:srcRect l="15421" t="9203" r="13881" b="8495"/>
          <a:stretch/>
        </p:blipFill>
        <p:spPr>
          <a:xfrm rot="10800000">
            <a:off x="5049720" y="3583080"/>
            <a:ext cx="1009800" cy="1175760"/>
          </a:xfrm>
          <a:prstGeom prst="rect">
            <a:avLst/>
          </a:prstGeom>
          <a:ln>
            <a:noFill/>
          </a:ln>
        </p:spPr>
      </p:pic>
      <p:sp>
        <p:nvSpPr>
          <p:cNvPr id="120" name="Line 3"/>
          <p:cNvSpPr/>
          <p:nvPr/>
        </p:nvSpPr>
        <p:spPr>
          <a:xfrm>
            <a:off x="1935720" y="2025720"/>
            <a:ext cx="3971880" cy="36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21" name="Line 4"/>
          <p:cNvSpPr/>
          <p:nvPr/>
        </p:nvSpPr>
        <p:spPr>
          <a:xfrm>
            <a:off x="2795040" y="3904920"/>
            <a:ext cx="1166040" cy="36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22" name="Line 5"/>
          <p:cNvSpPr/>
          <p:nvPr/>
        </p:nvSpPr>
        <p:spPr>
          <a:xfrm flipV="1">
            <a:off x="2796480" y="3902400"/>
            <a:ext cx="360" cy="184068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23" name="Line 6"/>
          <p:cNvSpPr/>
          <p:nvPr/>
        </p:nvSpPr>
        <p:spPr>
          <a:xfrm>
            <a:off x="5170320" y="1058760"/>
            <a:ext cx="384120" cy="360"/>
          </a:xfrm>
          <a:prstGeom prst="line">
            <a:avLst/>
          </a:prstGeom>
          <a:ln w="2556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24" name="Line 7"/>
          <p:cNvSpPr/>
          <p:nvPr/>
        </p:nvSpPr>
        <p:spPr>
          <a:xfrm>
            <a:off x="5170320" y="713520"/>
            <a:ext cx="3111840" cy="36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25" name="Line 8"/>
          <p:cNvSpPr/>
          <p:nvPr/>
        </p:nvSpPr>
        <p:spPr>
          <a:xfrm>
            <a:off x="5170320" y="1226520"/>
            <a:ext cx="557640" cy="360"/>
          </a:xfrm>
          <a:prstGeom prst="line">
            <a:avLst/>
          </a:prstGeom>
          <a:ln w="25560">
            <a:solidFill>
              <a:schemeClr val="bg1">
                <a:lumMod val="65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26" name="Line 9"/>
          <p:cNvSpPr/>
          <p:nvPr/>
        </p:nvSpPr>
        <p:spPr>
          <a:xfrm>
            <a:off x="5174280" y="1397880"/>
            <a:ext cx="380160" cy="360"/>
          </a:xfrm>
          <a:prstGeom prst="line">
            <a:avLst/>
          </a:prstGeom>
          <a:ln w="25560">
            <a:solidFill>
              <a:schemeClr val="accent2">
                <a:lumMod val="50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27" name="Line 10"/>
          <p:cNvSpPr/>
          <p:nvPr/>
        </p:nvSpPr>
        <p:spPr>
          <a:xfrm>
            <a:off x="2612520" y="4079520"/>
            <a:ext cx="1341720" cy="360"/>
          </a:xfrm>
          <a:prstGeom prst="line">
            <a:avLst/>
          </a:prstGeom>
          <a:ln w="2556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28" name="Line 11"/>
          <p:cNvSpPr/>
          <p:nvPr/>
        </p:nvSpPr>
        <p:spPr>
          <a:xfrm>
            <a:off x="2448720" y="4249800"/>
            <a:ext cx="1508760" cy="360"/>
          </a:xfrm>
          <a:prstGeom prst="line">
            <a:avLst/>
          </a:prstGeom>
          <a:ln w="25560">
            <a:solidFill>
              <a:srgbClr val="00B05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29" name="Line 12"/>
          <p:cNvSpPr/>
          <p:nvPr/>
        </p:nvSpPr>
        <p:spPr>
          <a:xfrm flipV="1">
            <a:off x="2612520" y="3883320"/>
            <a:ext cx="360" cy="204480"/>
          </a:xfrm>
          <a:prstGeom prst="line">
            <a:avLst/>
          </a:prstGeom>
          <a:ln w="2556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30" name="Line 13"/>
          <p:cNvSpPr/>
          <p:nvPr/>
        </p:nvSpPr>
        <p:spPr>
          <a:xfrm>
            <a:off x="1944000" y="3885840"/>
            <a:ext cx="684720" cy="360"/>
          </a:xfrm>
          <a:prstGeom prst="line">
            <a:avLst/>
          </a:prstGeom>
          <a:ln w="2556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31" name="Line 14"/>
          <p:cNvSpPr/>
          <p:nvPr/>
        </p:nvSpPr>
        <p:spPr>
          <a:xfrm>
            <a:off x="1944000" y="4073040"/>
            <a:ext cx="504720" cy="360"/>
          </a:xfrm>
          <a:prstGeom prst="line">
            <a:avLst/>
          </a:prstGeom>
          <a:ln w="25560">
            <a:solidFill>
              <a:srgbClr val="00B05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32" name="Line 15"/>
          <p:cNvSpPr/>
          <p:nvPr/>
        </p:nvSpPr>
        <p:spPr>
          <a:xfrm flipV="1">
            <a:off x="2448720" y="4059360"/>
            <a:ext cx="360" cy="203040"/>
          </a:xfrm>
          <a:prstGeom prst="line">
            <a:avLst/>
          </a:prstGeom>
          <a:ln w="25560">
            <a:solidFill>
              <a:srgbClr val="00B05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33" name="Line 16"/>
          <p:cNvSpPr/>
          <p:nvPr/>
        </p:nvSpPr>
        <p:spPr>
          <a:xfrm flipV="1">
            <a:off x="3148560" y="3213360"/>
            <a:ext cx="360" cy="1221480"/>
          </a:xfrm>
          <a:prstGeom prst="line">
            <a:avLst/>
          </a:prstGeom>
          <a:ln w="25560">
            <a:solidFill>
              <a:srgbClr val="0070C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34" name="Line 17"/>
          <p:cNvSpPr/>
          <p:nvPr/>
        </p:nvSpPr>
        <p:spPr>
          <a:xfrm flipV="1">
            <a:off x="2971440" y="3396600"/>
            <a:ext cx="360" cy="1211040"/>
          </a:xfrm>
          <a:prstGeom prst="line">
            <a:avLst/>
          </a:prstGeom>
          <a:ln w="25560">
            <a:solidFill>
              <a:srgbClr val="7030A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35" name="Line 18"/>
          <p:cNvSpPr/>
          <p:nvPr/>
        </p:nvSpPr>
        <p:spPr>
          <a:xfrm>
            <a:off x="5923800" y="3908520"/>
            <a:ext cx="249840" cy="360"/>
          </a:xfrm>
          <a:prstGeom prst="line">
            <a:avLst/>
          </a:prstGeom>
          <a:ln w="25560">
            <a:solidFill>
              <a:srgbClr val="0070C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36" name="Line 19"/>
          <p:cNvSpPr/>
          <p:nvPr/>
        </p:nvSpPr>
        <p:spPr>
          <a:xfrm>
            <a:off x="2971440" y="3405600"/>
            <a:ext cx="2956320" cy="360"/>
          </a:xfrm>
          <a:prstGeom prst="line">
            <a:avLst/>
          </a:prstGeom>
          <a:ln w="25560">
            <a:solidFill>
              <a:srgbClr val="7030A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37" name="Line 20"/>
          <p:cNvSpPr/>
          <p:nvPr/>
        </p:nvSpPr>
        <p:spPr>
          <a:xfrm flipV="1">
            <a:off x="6173640" y="3213360"/>
            <a:ext cx="360" cy="704160"/>
          </a:xfrm>
          <a:prstGeom prst="line">
            <a:avLst/>
          </a:prstGeom>
          <a:ln w="25560">
            <a:solidFill>
              <a:srgbClr val="0070C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38" name="Line 21"/>
          <p:cNvSpPr/>
          <p:nvPr/>
        </p:nvSpPr>
        <p:spPr>
          <a:xfrm flipV="1">
            <a:off x="5923800" y="3396600"/>
            <a:ext cx="360" cy="341640"/>
          </a:xfrm>
          <a:prstGeom prst="line">
            <a:avLst/>
          </a:prstGeom>
          <a:ln w="25560">
            <a:solidFill>
              <a:srgbClr val="7030A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39" name="Line 22"/>
          <p:cNvSpPr/>
          <p:nvPr/>
        </p:nvSpPr>
        <p:spPr>
          <a:xfrm>
            <a:off x="3144600" y="3215520"/>
            <a:ext cx="3029040" cy="360"/>
          </a:xfrm>
          <a:prstGeom prst="line">
            <a:avLst/>
          </a:prstGeom>
          <a:ln w="25560">
            <a:solidFill>
              <a:srgbClr val="0070C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40" name="Line 23"/>
          <p:cNvSpPr/>
          <p:nvPr/>
        </p:nvSpPr>
        <p:spPr>
          <a:xfrm>
            <a:off x="2795040" y="3734640"/>
            <a:ext cx="1178280" cy="360"/>
          </a:xfrm>
          <a:prstGeom prst="line">
            <a:avLst/>
          </a:prstGeom>
          <a:ln w="25560">
            <a:solidFill>
              <a:schemeClr val="accent2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41" name="Line 24"/>
          <p:cNvSpPr/>
          <p:nvPr/>
        </p:nvSpPr>
        <p:spPr>
          <a:xfrm flipH="1">
            <a:off x="5927760" y="4253400"/>
            <a:ext cx="1051560" cy="360"/>
          </a:xfrm>
          <a:prstGeom prst="line">
            <a:avLst/>
          </a:prstGeom>
          <a:ln w="2556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42" name="Line 25"/>
          <p:cNvSpPr/>
          <p:nvPr/>
        </p:nvSpPr>
        <p:spPr>
          <a:xfrm flipH="1">
            <a:off x="5924520" y="4083120"/>
            <a:ext cx="1256040" cy="360"/>
          </a:xfrm>
          <a:prstGeom prst="line">
            <a:avLst/>
          </a:prstGeom>
          <a:ln w="25560">
            <a:solidFill>
              <a:srgbClr val="00B05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43" name="Line 26"/>
          <p:cNvSpPr/>
          <p:nvPr/>
        </p:nvSpPr>
        <p:spPr>
          <a:xfrm>
            <a:off x="6988680" y="3196080"/>
            <a:ext cx="360" cy="1066320"/>
          </a:xfrm>
          <a:prstGeom prst="line">
            <a:avLst/>
          </a:prstGeom>
          <a:ln w="2556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44" name="Line 27"/>
          <p:cNvSpPr/>
          <p:nvPr/>
        </p:nvSpPr>
        <p:spPr>
          <a:xfrm>
            <a:off x="7180560" y="3370680"/>
            <a:ext cx="360" cy="712440"/>
          </a:xfrm>
          <a:prstGeom prst="line">
            <a:avLst/>
          </a:prstGeom>
          <a:ln w="25560">
            <a:solidFill>
              <a:srgbClr val="00B05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45" name="CustomShape 28"/>
          <p:cNvSpPr/>
          <p:nvPr/>
        </p:nvSpPr>
        <p:spPr>
          <a:xfrm>
            <a:off x="2714400" y="202680"/>
            <a:ext cx="263952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pc="-1">
                <a:solidFill>
                  <a:srgbClr val="000000"/>
                </a:solidFill>
                <a:latin typeface="Calibri"/>
              </a:rPr>
              <a:t>FT232RL USB to USART</a:t>
            </a:r>
            <a:endParaRPr lang="en-US" spc="-1">
              <a:latin typeface="Arial"/>
            </a:endParaRPr>
          </a:p>
        </p:txBody>
      </p:sp>
      <p:pic>
        <p:nvPicPr>
          <p:cNvPr id="146" name="Picture 77"/>
          <p:cNvPicPr/>
          <p:nvPr/>
        </p:nvPicPr>
        <p:blipFill>
          <a:blip r:embed="rId5"/>
          <a:stretch/>
        </p:blipFill>
        <p:spPr>
          <a:xfrm>
            <a:off x="7352280" y="795960"/>
            <a:ext cx="4578120" cy="5961960"/>
          </a:xfrm>
          <a:prstGeom prst="rect">
            <a:avLst/>
          </a:prstGeom>
          <a:ln>
            <a:noFill/>
          </a:ln>
        </p:spPr>
      </p:pic>
      <p:sp>
        <p:nvSpPr>
          <p:cNvPr id="147" name="Line 29"/>
          <p:cNvSpPr/>
          <p:nvPr/>
        </p:nvSpPr>
        <p:spPr>
          <a:xfrm>
            <a:off x="8276400" y="712080"/>
            <a:ext cx="360" cy="27252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48" name="Line 30"/>
          <p:cNvSpPr/>
          <p:nvPr/>
        </p:nvSpPr>
        <p:spPr>
          <a:xfrm>
            <a:off x="8446320" y="428040"/>
            <a:ext cx="360" cy="559440"/>
          </a:xfrm>
          <a:prstGeom prst="line">
            <a:avLst/>
          </a:prstGeom>
          <a:ln w="2556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49" name="Line 31"/>
          <p:cNvSpPr/>
          <p:nvPr/>
        </p:nvSpPr>
        <p:spPr>
          <a:xfrm>
            <a:off x="5554440" y="428040"/>
            <a:ext cx="2900520" cy="360"/>
          </a:xfrm>
          <a:prstGeom prst="line">
            <a:avLst/>
          </a:prstGeom>
          <a:ln w="2556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50" name="Line 32"/>
          <p:cNvSpPr/>
          <p:nvPr/>
        </p:nvSpPr>
        <p:spPr>
          <a:xfrm>
            <a:off x="5554440" y="428040"/>
            <a:ext cx="360" cy="630720"/>
          </a:xfrm>
          <a:prstGeom prst="line">
            <a:avLst/>
          </a:prstGeom>
          <a:ln w="2556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51" name="CustomShape 33"/>
          <p:cNvSpPr/>
          <p:nvPr/>
        </p:nvSpPr>
        <p:spPr>
          <a:xfrm>
            <a:off x="8543160" y="201600"/>
            <a:ext cx="3214440" cy="54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pc="-1">
                <a:solidFill>
                  <a:srgbClr val="000000"/>
                </a:solidFill>
                <a:latin typeface="Calibri"/>
              </a:rPr>
              <a:t>SLCAN Adapter</a:t>
            </a:r>
            <a:endParaRPr lang="en-US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200" spc="-1">
                <a:solidFill>
                  <a:srgbClr val="000000"/>
                </a:solidFill>
                <a:latin typeface="Calibri"/>
              </a:rPr>
              <a:t>uc4h-slcan-v007-pcb-v1x-f103t8c8cb.hex</a:t>
            </a:r>
            <a:endParaRPr lang="en-US" sz="1200" spc="-1">
              <a:latin typeface="Arial"/>
            </a:endParaRPr>
          </a:p>
        </p:txBody>
      </p:sp>
      <p:sp>
        <p:nvSpPr>
          <p:cNvPr id="152" name="Line 34"/>
          <p:cNvSpPr/>
          <p:nvPr/>
        </p:nvSpPr>
        <p:spPr>
          <a:xfrm>
            <a:off x="5554440" y="2895480"/>
            <a:ext cx="3127680" cy="360"/>
          </a:xfrm>
          <a:prstGeom prst="line">
            <a:avLst/>
          </a:prstGeom>
          <a:ln w="25560">
            <a:solidFill>
              <a:schemeClr val="accent2">
                <a:lumMod val="50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53" name="Line 35"/>
          <p:cNvSpPr/>
          <p:nvPr/>
        </p:nvSpPr>
        <p:spPr>
          <a:xfrm>
            <a:off x="5556960" y="1395720"/>
            <a:ext cx="360" cy="1499760"/>
          </a:xfrm>
          <a:prstGeom prst="line">
            <a:avLst/>
          </a:prstGeom>
          <a:ln w="25560">
            <a:solidFill>
              <a:schemeClr val="accent2">
                <a:lumMod val="50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54" name="Line 36"/>
          <p:cNvSpPr/>
          <p:nvPr/>
        </p:nvSpPr>
        <p:spPr>
          <a:xfrm>
            <a:off x="5709240" y="3026520"/>
            <a:ext cx="2833920" cy="360"/>
          </a:xfrm>
          <a:prstGeom prst="line">
            <a:avLst/>
          </a:prstGeom>
          <a:ln w="25560">
            <a:solidFill>
              <a:schemeClr val="bg1">
                <a:lumMod val="65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55" name="Line 37"/>
          <p:cNvSpPr/>
          <p:nvPr/>
        </p:nvSpPr>
        <p:spPr>
          <a:xfrm>
            <a:off x="5717880" y="1226520"/>
            <a:ext cx="360" cy="1806120"/>
          </a:xfrm>
          <a:prstGeom prst="line">
            <a:avLst/>
          </a:prstGeom>
          <a:ln w="25560">
            <a:solidFill>
              <a:schemeClr val="bg1">
                <a:lumMod val="65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56" name="CustomShape 38"/>
          <p:cNvSpPr/>
          <p:nvPr/>
        </p:nvSpPr>
        <p:spPr>
          <a:xfrm>
            <a:off x="3599640" y="5769000"/>
            <a:ext cx="3414240" cy="820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spc="-1">
                <a:solidFill>
                  <a:srgbClr val="000000"/>
                </a:solidFill>
                <a:latin typeface="Courier New"/>
              </a:rPr>
              <a:t>PA11 (GRN) = CANRX</a:t>
            </a:r>
            <a:endParaRPr lang="en-US" sz="1200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spc="-1">
                <a:solidFill>
                  <a:srgbClr val="000000"/>
                </a:solidFill>
                <a:latin typeface="Courier New"/>
              </a:rPr>
              <a:t>PA12 (YEL) = CANTX</a:t>
            </a:r>
            <a:endParaRPr lang="en-US" sz="1200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spc="-1">
                <a:solidFill>
                  <a:srgbClr val="000000"/>
                </a:solidFill>
                <a:latin typeface="Courier New"/>
              </a:rPr>
              <a:t>PA9  (BRN) = UART1_TX -&gt; RX USB-TTL</a:t>
            </a:r>
            <a:endParaRPr lang="en-US" sz="1200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spc="-1">
                <a:solidFill>
                  <a:srgbClr val="000000"/>
                </a:solidFill>
                <a:latin typeface="Courier New"/>
              </a:rPr>
              <a:t>PA10 (GRY) = UART1_RX -&gt; TX USB-TTL</a:t>
            </a:r>
            <a:endParaRPr lang="en-US" sz="1200" spc="-1">
              <a:latin typeface="Arial"/>
            </a:endParaRPr>
          </a:p>
        </p:txBody>
      </p:sp>
      <p:sp>
        <p:nvSpPr>
          <p:cNvPr id="157" name="Line 39"/>
          <p:cNvSpPr/>
          <p:nvPr/>
        </p:nvSpPr>
        <p:spPr>
          <a:xfrm flipV="1">
            <a:off x="5898600" y="707760"/>
            <a:ext cx="360" cy="132624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58" name="Line 40"/>
          <p:cNvSpPr/>
          <p:nvPr/>
        </p:nvSpPr>
        <p:spPr>
          <a:xfrm>
            <a:off x="6095880" y="428040"/>
            <a:ext cx="360" cy="1788120"/>
          </a:xfrm>
          <a:prstGeom prst="line">
            <a:avLst/>
          </a:prstGeom>
          <a:ln w="2556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59" name="Line 41"/>
          <p:cNvSpPr/>
          <p:nvPr/>
        </p:nvSpPr>
        <p:spPr>
          <a:xfrm>
            <a:off x="1944000" y="2216160"/>
            <a:ext cx="4151880" cy="360"/>
          </a:xfrm>
          <a:prstGeom prst="line">
            <a:avLst/>
          </a:prstGeom>
          <a:ln w="2556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60" name="Line 42"/>
          <p:cNvSpPr/>
          <p:nvPr/>
        </p:nvSpPr>
        <p:spPr>
          <a:xfrm>
            <a:off x="8649720" y="3033720"/>
            <a:ext cx="318240" cy="3600"/>
          </a:xfrm>
          <a:prstGeom prst="line">
            <a:avLst/>
          </a:prstGeom>
          <a:ln w="25560">
            <a:solidFill>
              <a:srgbClr val="00B05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61" name="Line 43"/>
          <p:cNvSpPr/>
          <p:nvPr/>
        </p:nvSpPr>
        <p:spPr>
          <a:xfrm flipV="1">
            <a:off x="8970120" y="3030480"/>
            <a:ext cx="360" cy="340200"/>
          </a:xfrm>
          <a:prstGeom prst="line">
            <a:avLst/>
          </a:prstGeom>
          <a:ln w="25560">
            <a:solidFill>
              <a:srgbClr val="00B05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62" name="Line 44"/>
          <p:cNvSpPr/>
          <p:nvPr/>
        </p:nvSpPr>
        <p:spPr>
          <a:xfrm flipV="1">
            <a:off x="7180560" y="3370680"/>
            <a:ext cx="1787400" cy="9000"/>
          </a:xfrm>
          <a:prstGeom prst="line">
            <a:avLst/>
          </a:prstGeom>
          <a:ln w="25560">
            <a:solidFill>
              <a:srgbClr val="00B05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63" name="Line 45"/>
          <p:cNvSpPr/>
          <p:nvPr/>
        </p:nvSpPr>
        <p:spPr>
          <a:xfrm flipH="1">
            <a:off x="6979320" y="3196080"/>
            <a:ext cx="1553760" cy="360"/>
          </a:xfrm>
          <a:prstGeom prst="line">
            <a:avLst/>
          </a:prstGeom>
          <a:ln w="2556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64" name="Line 46"/>
          <p:cNvSpPr/>
          <p:nvPr/>
        </p:nvSpPr>
        <p:spPr>
          <a:xfrm>
            <a:off x="8649720" y="4249800"/>
            <a:ext cx="360" cy="348120"/>
          </a:xfrm>
          <a:prstGeom prst="line">
            <a:avLst/>
          </a:prstGeom>
          <a:ln w="25560">
            <a:solidFill>
              <a:schemeClr val="accent2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65" name="Line 47"/>
          <p:cNvSpPr/>
          <p:nvPr/>
        </p:nvSpPr>
        <p:spPr>
          <a:xfrm>
            <a:off x="8508240" y="4245120"/>
            <a:ext cx="360" cy="17892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66" name="Line 48"/>
          <p:cNvSpPr/>
          <p:nvPr/>
        </p:nvSpPr>
        <p:spPr>
          <a:xfrm flipH="1">
            <a:off x="5907600" y="4597920"/>
            <a:ext cx="2742120" cy="360"/>
          </a:xfrm>
          <a:prstGeom prst="line">
            <a:avLst/>
          </a:prstGeom>
          <a:ln w="25560">
            <a:solidFill>
              <a:schemeClr val="accent2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67" name="Line 49"/>
          <p:cNvSpPr/>
          <p:nvPr/>
        </p:nvSpPr>
        <p:spPr>
          <a:xfrm flipH="1">
            <a:off x="5919840" y="4427640"/>
            <a:ext cx="2588400" cy="36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68" name="CustomShape 50"/>
          <p:cNvSpPr/>
          <p:nvPr/>
        </p:nvSpPr>
        <p:spPr>
          <a:xfrm>
            <a:off x="3240" y="6033600"/>
            <a:ext cx="3635280" cy="729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pc="-1">
                <a:solidFill>
                  <a:srgbClr val="000000"/>
                </a:solidFill>
                <a:latin typeface="Calibri"/>
              </a:rPr>
              <a:t>ESC/ACT Node</a:t>
            </a:r>
            <a:endParaRPr lang="en-US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200" spc="-1">
                <a:solidFill>
                  <a:srgbClr val="000000"/>
                </a:solidFill>
                <a:latin typeface="Calibri"/>
              </a:rPr>
              <a:t>uc4h-bootloader-v002.hex</a:t>
            </a:r>
            <a:endParaRPr lang="en-US" sz="1200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200" spc="-1">
                <a:solidFill>
                  <a:srgbClr val="000000"/>
                </a:solidFill>
                <a:latin typeface="Calibri"/>
              </a:rPr>
              <a:t>uc4h-escactuator-v014-node-v1x-f103t8c8cb-wobl.hex</a:t>
            </a:r>
            <a:endParaRPr lang="en-US" sz="1200" spc="-1">
              <a:latin typeface="Arial"/>
            </a:endParaRPr>
          </a:p>
        </p:txBody>
      </p:sp>
      <p:sp>
        <p:nvSpPr>
          <p:cNvPr id="169" name="CustomShape 51"/>
          <p:cNvSpPr/>
          <p:nvPr/>
        </p:nvSpPr>
        <p:spPr>
          <a:xfrm>
            <a:off x="141840" y="145440"/>
            <a:ext cx="1423800" cy="1368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spc="-1">
                <a:solidFill>
                  <a:srgbClr val="000000"/>
                </a:solidFill>
                <a:latin typeface="Courier New"/>
              </a:rPr>
              <a:t>PB6 = A1</a:t>
            </a:r>
            <a:endParaRPr lang="en-US" sz="1200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spc="-1">
                <a:solidFill>
                  <a:srgbClr val="000000"/>
                </a:solidFill>
                <a:latin typeface="Courier New"/>
              </a:rPr>
              <a:t>PB7 = A2</a:t>
            </a:r>
            <a:endParaRPr lang="en-US" sz="1200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spc="-1">
                <a:solidFill>
                  <a:srgbClr val="000000"/>
                </a:solidFill>
                <a:latin typeface="Courier New"/>
              </a:rPr>
              <a:t>PB0 = B1</a:t>
            </a:r>
            <a:endParaRPr lang="en-US" sz="1200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spc="-1">
                <a:solidFill>
                  <a:srgbClr val="000000"/>
                </a:solidFill>
                <a:latin typeface="Courier New"/>
              </a:rPr>
              <a:t>PB1 = B2</a:t>
            </a:r>
            <a:endParaRPr lang="en-US" sz="1200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spc="-1">
                <a:solidFill>
                  <a:srgbClr val="000000"/>
                </a:solidFill>
                <a:latin typeface="Courier New"/>
              </a:rPr>
              <a:t>PA0 = C1</a:t>
            </a:r>
            <a:endParaRPr lang="en-US" sz="1200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spc="-1">
                <a:solidFill>
                  <a:srgbClr val="000000"/>
                </a:solidFill>
                <a:latin typeface="Courier New"/>
              </a:rPr>
              <a:t>PA1 = C2</a:t>
            </a:r>
            <a:endParaRPr lang="en-US" sz="1200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200" spc="-1">
              <a:latin typeface="Arial"/>
            </a:endParaRPr>
          </a:p>
        </p:txBody>
      </p:sp>
      <p:sp>
        <p:nvSpPr>
          <p:cNvPr id="170" name="CustomShape 52"/>
          <p:cNvSpPr/>
          <p:nvPr/>
        </p:nvSpPr>
        <p:spPr>
          <a:xfrm>
            <a:off x="5864400" y="180000"/>
            <a:ext cx="976680" cy="272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200" spc="-1">
                <a:solidFill>
                  <a:srgbClr val="FF0000"/>
                </a:solidFill>
                <a:latin typeface="Calibri"/>
              </a:rPr>
              <a:t>+5V </a:t>
            </a:r>
            <a:r>
              <a:rPr lang="en-US" sz="1100" spc="-1">
                <a:solidFill>
                  <a:srgbClr val="FF0000"/>
                </a:solidFill>
                <a:latin typeface="Courier New"/>
              </a:rPr>
              <a:t>Power</a:t>
            </a:r>
            <a:endParaRPr lang="en-US" sz="1100" spc="-1">
              <a:latin typeface="Arial"/>
            </a:endParaRPr>
          </a:p>
        </p:txBody>
      </p:sp>
      <p:sp>
        <p:nvSpPr>
          <p:cNvPr id="171" name="CustomShape 53"/>
          <p:cNvSpPr/>
          <p:nvPr/>
        </p:nvSpPr>
        <p:spPr>
          <a:xfrm>
            <a:off x="6113520" y="684000"/>
            <a:ext cx="976680" cy="257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100" spc="-1">
                <a:solidFill>
                  <a:srgbClr val="000000"/>
                </a:solidFill>
                <a:latin typeface="Courier New"/>
              </a:rPr>
              <a:t>GND</a:t>
            </a:r>
            <a:endParaRPr lang="en-US" sz="1100" spc="-1">
              <a:latin typeface="Arial"/>
            </a:endParaRPr>
          </a:p>
        </p:txBody>
      </p:sp>
      <p:sp>
        <p:nvSpPr>
          <p:cNvPr id="172" name="CustomShape 54"/>
          <p:cNvSpPr/>
          <p:nvPr/>
        </p:nvSpPr>
        <p:spPr>
          <a:xfrm>
            <a:off x="5738400" y="2682720"/>
            <a:ext cx="1553760" cy="257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100" spc="-1">
                <a:solidFill>
                  <a:srgbClr val="806000"/>
                </a:solidFill>
                <a:latin typeface="Courier New"/>
              </a:rPr>
              <a:t>&lt;- RX USB-TTL</a:t>
            </a:r>
            <a:endParaRPr lang="en-US" sz="1100" spc="-1">
              <a:latin typeface="Arial"/>
            </a:endParaRPr>
          </a:p>
        </p:txBody>
      </p:sp>
      <p:sp>
        <p:nvSpPr>
          <p:cNvPr id="173" name="CustomShape 55"/>
          <p:cNvSpPr/>
          <p:nvPr/>
        </p:nvSpPr>
        <p:spPr>
          <a:xfrm>
            <a:off x="5635800" y="2984760"/>
            <a:ext cx="1514160" cy="257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100" spc="-1">
                <a:solidFill>
                  <a:srgbClr val="A6A6A6"/>
                </a:solidFill>
                <a:latin typeface="Courier New"/>
              </a:rPr>
              <a:t>TX USB-TTL -&gt;</a:t>
            </a:r>
            <a:endParaRPr lang="en-US" sz="1100" spc="-1">
              <a:latin typeface="Arial"/>
            </a:endParaRPr>
          </a:p>
        </p:txBody>
      </p:sp>
      <p:sp>
        <p:nvSpPr>
          <p:cNvPr id="174" name="CustomShape 56"/>
          <p:cNvSpPr/>
          <p:nvPr/>
        </p:nvSpPr>
        <p:spPr>
          <a:xfrm>
            <a:off x="3921480" y="3196742"/>
            <a:ext cx="731160" cy="257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100" spc="-1" dirty="0">
                <a:solidFill>
                  <a:srgbClr val="7030A0"/>
                </a:solidFill>
                <a:latin typeface="Courier New"/>
              </a:rPr>
              <a:t>CANL</a:t>
            </a:r>
            <a:endParaRPr lang="en-US" sz="1100" spc="-1" dirty="0">
              <a:latin typeface="Arial"/>
            </a:endParaRPr>
          </a:p>
        </p:txBody>
      </p:sp>
      <p:sp>
        <p:nvSpPr>
          <p:cNvPr id="175" name="CustomShape 57"/>
          <p:cNvSpPr/>
          <p:nvPr/>
        </p:nvSpPr>
        <p:spPr>
          <a:xfrm>
            <a:off x="3647880" y="3000600"/>
            <a:ext cx="731160" cy="257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100" spc="-1">
                <a:solidFill>
                  <a:srgbClr val="0070C0"/>
                </a:solidFill>
                <a:latin typeface="Courier New"/>
              </a:rPr>
              <a:t>CANH</a:t>
            </a:r>
            <a:endParaRPr lang="en-US" sz="1100" spc="-1">
              <a:latin typeface="Arial"/>
            </a:endParaRPr>
          </a:p>
        </p:txBody>
      </p:sp>
      <p:sp>
        <p:nvSpPr>
          <p:cNvPr id="176" name="CustomShape 58"/>
          <p:cNvSpPr/>
          <p:nvPr/>
        </p:nvSpPr>
        <p:spPr>
          <a:xfrm>
            <a:off x="6107760" y="3878640"/>
            <a:ext cx="731160" cy="257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100" spc="-1">
                <a:solidFill>
                  <a:srgbClr val="00B050"/>
                </a:solidFill>
                <a:latin typeface="Courier New"/>
              </a:rPr>
              <a:t>CANRX</a:t>
            </a:r>
            <a:endParaRPr lang="en-US" sz="1100" spc="-1">
              <a:latin typeface="Arial"/>
            </a:endParaRPr>
          </a:p>
        </p:txBody>
      </p:sp>
      <p:sp>
        <p:nvSpPr>
          <p:cNvPr id="177" name="CustomShape 59"/>
          <p:cNvSpPr/>
          <p:nvPr/>
        </p:nvSpPr>
        <p:spPr>
          <a:xfrm>
            <a:off x="6207480" y="4057560"/>
            <a:ext cx="731160" cy="257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100" spc="-1">
                <a:solidFill>
                  <a:srgbClr val="FFD966"/>
                </a:solidFill>
                <a:latin typeface="Courier New"/>
              </a:rPr>
              <a:t>CANTX</a:t>
            </a:r>
            <a:endParaRPr lang="en-US" sz="1100" spc="-1">
              <a:latin typeface="Arial"/>
            </a:endParaRPr>
          </a:p>
        </p:txBody>
      </p:sp>
      <p:sp>
        <p:nvSpPr>
          <p:cNvPr id="178" name="CustomShape 60"/>
          <p:cNvSpPr/>
          <p:nvPr/>
        </p:nvSpPr>
        <p:spPr>
          <a:xfrm>
            <a:off x="6107760" y="4230360"/>
            <a:ext cx="976680" cy="257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100" spc="-1">
                <a:solidFill>
                  <a:srgbClr val="000000"/>
                </a:solidFill>
                <a:latin typeface="Courier New"/>
              </a:rPr>
              <a:t>GND</a:t>
            </a:r>
            <a:endParaRPr lang="en-US" sz="1100" spc="-1">
              <a:latin typeface="Arial"/>
            </a:endParaRPr>
          </a:p>
        </p:txBody>
      </p:sp>
      <p:sp>
        <p:nvSpPr>
          <p:cNvPr id="179" name="CustomShape 61"/>
          <p:cNvSpPr/>
          <p:nvPr/>
        </p:nvSpPr>
        <p:spPr>
          <a:xfrm>
            <a:off x="6017040" y="4385520"/>
            <a:ext cx="1298520" cy="272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200" spc="-1">
                <a:solidFill>
                  <a:srgbClr val="FFC000"/>
                </a:solidFill>
                <a:latin typeface="Calibri"/>
              </a:rPr>
              <a:t>+3.3V </a:t>
            </a:r>
            <a:r>
              <a:rPr lang="en-US" sz="1100" spc="-1">
                <a:solidFill>
                  <a:srgbClr val="FFC000"/>
                </a:solidFill>
                <a:latin typeface="Courier New"/>
              </a:rPr>
              <a:t>Power</a:t>
            </a:r>
            <a:endParaRPr lang="en-US" sz="1100" spc="-1">
              <a:latin typeface="Arial"/>
            </a:endParaRPr>
          </a:p>
        </p:txBody>
      </p:sp>
      <p:sp>
        <p:nvSpPr>
          <p:cNvPr id="180" name="Line 62"/>
          <p:cNvSpPr/>
          <p:nvPr/>
        </p:nvSpPr>
        <p:spPr>
          <a:xfrm>
            <a:off x="1946160" y="1853280"/>
            <a:ext cx="848880" cy="360"/>
          </a:xfrm>
          <a:prstGeom prst="line">
            <a:avLst/>
          </a:prstGeom>
          <a:ln w="25560">
            <a:solidFill>
              <a:schemeClr val="accent2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81" name="Line 63"/>
          <p:cNvSpPr/>
          <p:nvPr/>
        </p:nvSpPr>
        <p:spPr>
          <a:xfrm flipV="1">
            <a:off x="2795040" y="1853280"/>
            <a:ext cx="360" cy="1886400"/>
          </a:xfrm>
          <a:prstGeom prst="line">
            <a:avLst/>
          </a:prstGeom>
          <a:ln w="25560">
            <a:solidFill>
              <a:schemeClr val="accent2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82" name="Line 64"/>
          <p:cNvSpPr/>
          <p:nvPr/>
        </p:nvSpPr>
        <p:spPr>
          <a:xfrm>
            <a:off x="352080" y="5362200"/>
            <a:ext cx="482400" cy="36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83" name="Line 65"/>
          <p:cNvSpPr/>
          <p:nvPr/>
        </p:nvSpPr>
        <p:spPr>
          <a:xfrm>
            <a:off x="362880" y="5743080"/>
            <a:ext cx="2441880" cy="36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84" name="Line 66"/>
          <p:cNvSpPr/>
          <p:nvPr/>
        </p:nvSpPr>
        <p:spPr>
          <a:xfrm flipV="1">
            <a:off x="362880" y="5362200"/>
            <a:ext cx="360" cy="38088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F3A50258-42D1-412F-9BCF-CB119D5141B0}"/>
              </a:ext>
            </a:extLst>
          </p:cNvPr>
          <p:cNvGrpSpPr/>
          <p:nvPr/>
        </p:nvGrpSpPr>
        <p:grpSpPr>
          <a:xfrm>
            <a:off x="5166360" y="428040"/>
            <a:ext cx="421730" cy="1342949"/>
            <a:chOff x="5166360" y="428040"/>
            <a:chExt cx="421730" cy="1292777"/>
          </a:xfrm>
        </p:grpSpPr>
        <p:sp>
          <p:nvSpPr>
            <p:cNvPr id="74" name="Line 6">
              <a:extLst>
                <a:ext uri="{FF2B5EF4-FFF2-40B4-BE49-F238E27FC236}">
                  <a16:creationId xmlns:a16="http://schemas.microsoft.com/office/drawing/2014/main" id="{73789878-4C8C-404C-AFAA-53023A4E4F4A}"/>
                </a:ext>
              </a:extLst>
            </p:cNvPr>
            <p:cNvSpPr/>
            <p:nvPr/>
          </p:nvSpPr>
          <p:spPr>
            <a:xfrm>
              <a:off x="5170320" y="1058760"/>
              <a:ext cx="384120" cy="360"/>
            </a:xfrm>
            <a:prstGeom prst="line">
              <a:avLst/>
            </a:prstGeom>
            <a:ln w="25560">
              <a:solidFill>
                <a:srgbClr val="FF0000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/>
          </p:style>
        </p:sp>
        <p:sp>
          <p:nvSpPr>
            <p:cNvPr id="75" name="Line 32">
              <a:extLst>
                <a:ext uri="{FF2B5EF4-FFF2-40B4-BE49-F238E27FC236}">
                  <a16:creationId xmlns:a16="http://schemas.microsoft.com/office/drawing/2014/main" id="{7B71B43D-17E4-4CE3-A1B8-CD4BB4B774E7}"/>
                </a:ext>
              </a:extLst>
            </p:cNvPr>
            <p:cNvSpPr/>
            <p:nvPr/>
          </p:nvSpPr>
          <p:spPr>
            <a:xfrm>
              <a:off x="5554440" y="428040"/>
              <a:ext cx="360" cy="630720"/>
            </a:xfrm>
            <a:prstGeom prst="line">
              <a:avLst/>
            </a:prstGeom>
            <a:ln w="25560">
              <a:solidFill>
                <a:srgbClr val="FF0000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/>
          </p:style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03E313AB-DA0B-4115-9027-342A0E2F5675}"/>
                </a:ext>
              </a:extLst>
            </p:cNvPr>
            <p:cNvSpPr txBox="1"/>
            <p:nvPr/>
          </p:nvSpPr>
          <p:spPr>
            <a:xfrm>
              <a:off x="5166360" y="1373505"/>
              <a:ext cx="421730" cy="177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/>
                <a:t>RX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5B79BE9C-6425-4CEF-93CD-F5D11FE09B01}"/>
                </a:ext>
              </a:extLst>
            </p:cNvPr>
            <p:cNvSpPr txBox="1"/>
            <p:nvPr/>
          </p:nvSpPr>
          <p:spPr>
            <a:xfrm>
              <a:off x="5166360" y="1543050"/>
              <a:ext cx="421730" cy="177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/>
                <a:t>DTR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8B8E55AC-D81A-47D9-9CAC-43BB0C4E7507}"/>
                </a:ext>
              </a:extLst>
            </p:cNvPr>
            <p:cNvSpPr txBox="1"/>
            <p:nvPr/>
          </p:nvSpPr>
          <p:spPr>
            <a:xfrm>
              <a:off x="5166360" y="1200150"/>
              <a:ext cx="421730" cy="177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/>
                <a:t>TX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BE744366-DF3D-4D79-802E-510EC53EA2A0}"/>
                </a:ext>
              </a:extLst>
            </p:cNvPr>
            <p:cNvSpPr txBox="1"/>
            <p:nvPr/>
          </p:nvSpPr>
          <p:spPr>
            <a:xfrm>
              <a:off x="5166360" y="1026795"/>
              <a:ext cx="421730" cy="177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/>
                <a:t>VCC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1F00E8A7-1ED9-4350-9361-3A7B1FAAEBBC}"/>
                </a:ext>
              </a:extLst>
            </p:cNvPr>
            <p:cNvSpPr txBox="1"/>
            <p:nvPr/>
          </p:nvSpPr>
          <p:spPr>
            <a:xfrm>
              <a:off x="5166360" y="857250"/>
              <a:ext cx="421730" cy="177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/>
                <a:t>CTS</a:t>
              </a: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B934F12D-C276-4D09-AEDF-C8BFC48DD380}"/>
                </a:ext>
              </a:extLst>
            </p:cNvPr>
            <p:cNvSpPr txBox="1"/>
            <p:nvPr/>
          </p:nvSpPr>
          <p:spPr>
            <a:xfrm>
              <a:off x="5166360" y="683895"/>
              <a:ext cx="421730" cy="177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/>
                <a:t>GND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Picture 2"/>
          <p:cNvPicPr/>
          <p:nvPr/>
        </p:nvPicPr>
        <p:blipFill>
          <a:blip r:embed="rId2"/>
          <a:srcRect l="2480" t="4785" r="1772" b="6467"/>
          <a:stretch/>
        </p:blipFill>
        <p:spPr>
          <a:xfrm rot="16200000">
            <a:off x="-767160" y="2591640"/>
            <a:ext cx="4291560" cy="1795320"/>
          </a:xfrm>
          <a:prstGeom prst="rect">
            <a:avLst/>
          </a:prstGeom>
          <a:ln>
            <a:noFill/>
          </a:ln>
        </p:spPr>
      </p:pic>
      <p:pic>
        <p:nvPicPr>
          <p:cNvPr id="115" name="Picture 4"/>
          <p:cNvPicPr/>
          <p:nvPr/>
        </p:nvPicPr>
        <p:blipFill>
          <a:blip r:embed="rId3"/>
          <a:srcRect l="15421" t="9203" r="13881" b="8495"/>
          <a:stretch/>
        </p:blipFill>
        <p:spPr>
          <a:xfrm>
            <a:off x="3824640" y="3573360"/>
            <a:ext cx="1009800" cy="1175760"/>
          </a:xfrm>
          <a:prstGeom prst="rect">
            <a:avLst/>
          </a:prstGeom>
          <a:ln>
            <a:noFill/>
          </a:ln>
        </p:spPr>
      </p:pic>
      <p:sp>
        <p:nvSpPr>
          <p:cNvPr id="116" name="Line 1"/>
          <p:cNvSpPr/>
          <p:nvPr/>
        </p:nvSpPr>
        <p:spPr>
          <a:xfrm>
            <a:off x="3152520" y="4424040"/>
            <a:ext cx="801360" cy="360"/>
          </a:xfrm>
          <a:prstGeom prst="line">
            <a:avLst/>
          </a:prstGeom>
          <a:ln w="25560">
            <a:solidFill>
              <a:srgbClr val="0070C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17" name="Line 2"/>
          <p:cNvSpPr/>
          <p:nvPr/>
        </p:nvSpPr>
        <p:spPr>
          <a:xfrm>
            <a:off x="2971440" y="4598280"/>
            <a:ext cx="975240" cy="360"/>
          </a:xfrm>
          <a:prstGeom prst="line">
            <a:avLst/>
          </a:prstGeom>
          <a:ln w="25560">
            <a:solidFill>
              <a:srgbClr val="7030A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pic>
        <p:nvPicPr>
          <p:cNvPr id="118" name="Picture 3"/>
          <p:cNvPicPr/>
          <p:nvPr/>
        </p:nvPicPr>
        <p:blipFill>
          <a:blip r:embed="rId4"/>
          <a:srcRect l="15145" t="30883" r="-196" b="26004"/>
          <a:stretch/>
        </p:blipFill>
        <p:spPr>
          <a:xfrm rot="10800000">
            <a:off x="2667600" y="428760"/>
            <a:ext cx="2639520" cy="1337760"/>
          </a:xfrm>
          <a:prstGeom prst="rect">
            <a:avLst/>
          </a:prstGeom>
          <a:ln>
            <a:noFill/>
          </a:ln>
        </p:spPr>
      </p:pic>
      <p:pic>
        <p:nvPicPr>
          <p:cNvPr id="119" name="Picture 5"/>
          <p:cNvPicPr/>
          <p:nvPr/>
        </p:nvPicPr>
        <p:blipFill>
          <a:blip r:embed="rId3"/>
          <a:srcRect l="15421" t="9203" r="13881" b="8495"/>
          <a:stretch/>
        </p:blipFill>
        <p:spPr>
          <a:xfrm rot="10800000">
            <a:off x="5049720" y="3583080"/>
            <a:ext cx="1009800" cy="1175760"/>
          </a:xfrm>
          <a:prstGeom prst="rect">
            <a:avLst/>
          </a:prstGeom>
          <a:ln>
            <a:noFill/>
          </a:ln>
        </p:spPr>
      </p:pic>
      <p:sp>
        <p:nvSpPr>
          <p:cNvPr id="120" name="Line 3"/>
          <p:cNvSpPr/>
          <p:nvPr/>
        </p:nvSpPr>
        <p:spPr>
          <a:xfrm>
            <a:off x="1935720" y="2025720"/>
            <a:ext cx="3971880" cy="36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21" name="Line 4"/>
          <p:cNvSpPr/>
          <p:nvPr/>
        </p:nvSpPr>
        <p:spPr>
          <a:xfrm>
            <a:off x="2795040" y="3904920"/>
            <a:ext cx="1166040" cy="36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22" name="Line 5"/>
          <p:cNvSpPr/>
          <p:nvPr/>
        </p:nvSpPr>
        <p:spPr>
          <a:xfrm flipV="1">
            <a:off x="2796480" y="3902400"/>
            <a:ext cx="360" cy="184068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23" name="Line 6"/>
          <p:cNvSpPr/>
          <p:nvPr/>
        </p:nvSpPr>
        <p:spPr>
          <a:xfrm>
            <a:off x="5170320" y="1058760"/>
            <a:ext cx="384120" cy="360"/>
          </a:xfrm>
          <a:prstGeom prst="line">
            <a:avLst/>
          </a:prstGeom>
          <a:ln w="2556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24" name="Line 7"/>
          <p:cNvSpPr/>
          <p:nvPr/>
        </p:nvSpPr>
        <p:spPr>
          <a:xfrm>
            <a:off x="5170320" y="713520"/>
            <a:ext cx="3111840" cy="36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25" name="Line 8"/>
          <p:cNvSpPr/>
          <p:nvPr/>
        </p:nvSpPr>
        <p:spPr>
          <a:xfrm>
            <a:off x="5170320" y="1226520"/>
            <a:ext cx="557640" cy="360"/>
          </a:xfrm>
          <a:prstGeom prst="line">
            <a:avLst/>
          </a:prstGeom>
          <a:ln w="25560">
            <a:solidFill>
              <a:schemeClr val="bg1">
                <a:lumMod val="65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26" name="Line 9"/>
          <p:cNvSpPr/>
          <p:nvPr/>
        </p:nvSpPr>
        <p:spPr>
          <a:xfrm>
            <a:off x="5174280" y="1397880"/>
            <a:ext cx="380160" cy="360"/>
          </a:xfrm>
          <a:prstGeom prst="line">
            <a:avLst/>
          </a:prstGeom>
          <a:ln w="25560">
            <a:solidFill>
              <a:schemeClr val="accent2">
                <a:lumMod val="50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27" name="Line 10"/>
          <p:cNvSpPr/>
          <p:nvPr/>
        </p:nvSpPr>
        <p:spPr>
          <a:xfrm>
            <a:off x="2612520" y="4079520"/>
            <a:ext cx="1341720" cy="360"/>
          </a:xfrm>
          <a:prstGeom prst="line">
            <a:avLst/>
          </a:prstGeom>
          <a:ln w="2556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28" name="Line 11"/>
          <p:cNvSpPr/>
          <p:nvPr/>
        </p:nvSpPr>
        <p:spPr>
          <a:xfrm>
            <a:off x="2448720" y="4249800"/>
            <a:ext cx="1508760" cy="360"/>
          </a:xfrm>
          <a:prstGeom prst="line">
            <a:avLst/>
          </a:prstGeom>
          <a:ln w="25560">
            <a:solidFill>
              <a:srgbClr val="00B05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29" name="Line 12"/>
          <p:cNvSpPr/>
          <p:nvPr/>
        </p:nvSpPr>
        <p:spPr>
          <a:xfrm flipV="1">
            <a:off x="2612520" y="3883320"/>
            <a:ext cx="360" cy="204480"/>
          </a:xfrm>
          <a:prstGeom prst="line">
            <a:avLst/>
          </a:prstGeom>
          <a:ln w="2556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30" name="Line 13"/>
          <p:cNvSpPr/>
          <p:nvPr/>
        </p:nvSpPr>
        <p:spPr>
          <a:xfrm>
            <a:off x="1944000" y="3885840"/>
            <a:ext cx="684720" cy="360"/>
          </a:xfrm>
          <a:prstGeom prst="line">
            <a:avLst/>
          </a:prstGeom>
          <a:ln w="2556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31" name="Line 14"/>
          <p:cNvSpPr/>
          <p:nvPr/>
        </p:nvSpPr>
        <p:spPr>
          <a:xfrm>
            <a:off x="1944000" y="4073040"/>
            <a:ext cx="504720" cy="360"/>
          </a:xfrm>
          <a:prstGeom prst="line">
            <a:avLst/>
          </a:prstGeom>
          <a:ln w="25560">
            <a:solidFill>
              <a:srgbClr val="00B05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32" name="Line 15"/>
          <p:cNvSpPr/>
          <p:nvPr/>
        </p:nvSpPr>
        <p:spPr>
          <a:xfrm flipV="1">
            <a:off x="2448720" y="4059360"/>
            <a:ext cx="360" cy="203040"/>
          </a:xfrm>
          <a:prstGeom prst="line">
            <a:avLst/>
          </a:prstGeom>
          <a:ln w="25560">
            <a:solidFill>
              <a:srgbClr val="00B05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33" name="Line 16"/>
          <p:cNvSpPr/>
          <p:nvPr/>
        </p:nvSpPr>
        <p:spPr>
          <a:xfrm flipV="1">
            <a:off x="3148560" y="3213360"/>
            <a:ext cx="360" cy="1221480"/>
          </a:xfrm>
          <a:prstGeom prst="line">
            <a:avLst/>
          </a:prstGeom>
          <a:ln w="25560">
            <a:solidFill>
              <a:srgbClr val="0070C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34" name="Line 17"/>
          <p:cNvSpPr/>
          <p:nvPr/>
        </p:nvSpPr>
        <p:spPr>
          <a:xfrm flipV="1">
            <a:off x="2971440" y="3396600"/>
            <a:ext cx="360" cy="1211040"/>
          </a:xfrm>
          <a:prstGeom prst="line">
            <a:avLst/>
          </a:prstGeom>
          <a:ln w="25560">
            <a:solidFill>
              <a:srgbClr val="7030A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35" name="Line 18"/>
          <p:cNvSpPr/>
          <p:nvPr/>
        </p:nvSpPr>
        <p:spPr>
          <a:xfrm>
            <a:off x="5923800" y="3908520"/>
            <a:ext cx="249840" cy="360"/>
          </a:xfrm>
          <a:prstGeom prst="line">
            <a:avLst/>
          </a:prstGeom>
          <a:ln w="25560">
            <a:solidFill>
              <a:srgbClr val="0070C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36" name="Line 19"/>
          <p:cNvSpPr/>
          <p:nvPr/>
        </p:nvSpPr>
        <p:spPr>
          <a:xfrm>
            <a:off x="2971440" y="3405600"/>
            <a:ext cx="2956320" cy="360"/>
          </a:xfrm>
          <a:prstGeom prst="line">
            <a:avLst/>
          </a:prstGeom>
          <a:ln w="25560">
            <a:solidFill>
              <a:srgbClr val="7030A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37" name="Line 20"/>
          <p:cNvSpPr/>
          <p:nvPr/>
        </p:nvSpPr>
        <p:spPr>
          <a:xfrm flipV="1">
            <a:off x="6173640" y="3213360"/>
            <a:ext cx="360" cy="704160"/>
          </a:xfrm>
          <a:prstGeom prst="line">
            <a:avLst/>
          </a:prstGeom>
          <a:ln w="25560">
            <a:solidFill>
              <a:srgbClr val="0070C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38" name="Line 21"/>
          <p:cNvSpPr/>
          <p:nvPr/>
        </p:nvSpPr>
        <p:spPr>
          <a:xfrm flipV="1">
            <a:off x="5923800" y="3396600"/>
            <a:ext cx="360" cy="341640"/>
          </a:xfrm>
          <a:prstGeom prst="line">
            <a:avLst/>
          </a:prstGeom>
          <a:ln w="25560">
            <a:solidFill>
              <a:srgbClr val="7030A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39" name="Line 22"/>
          <p:cNvSpPr/>
          <p:nvPr/>
        </p:nvSpPr>
        <p:spPr>
          <a:xfrm>
            <a:off x="3144600" y="3215520"/>
            <a:ext cx="3029040" cy="360"/>
          </a:xfrm>
          <a:prstGeom prst="line">
            <a:avLst/>
          </a:prstGeom>
          <a:ln w="25560">
            <a:solidFill>
              <a:srgbClr val="0070C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40" name="Line 23"/>
          <p:cNvSpPr/>
          <p:nvPr/>
        </p:nvSpPr>
        <p:spPr>
          <a:xfrm>
            <a:off x="2795040" y="3734640"/>
            <a:ext cx="1178280" cy="360"/>
          </a:xfrm>
          <a:prstGeom prst="line">
            <a:avLst/>
          </a:prstGeom>
          <a:ln w="25560">
            <a:solidFill>
              <a:schemeClr val="accent2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41" name="Line 24"/>
          <p:cNvSpPr/>
          <p:nvPr/>
        </p:nvSpPr>
        <p:spPr>
          <a:xfrm flipH="1">
            <a:off x="5927760" y="4253400"/>
            <a:ext cx="1051560" cy="360"/>
          </a:xfrm>
          <a:prstGeom prst="line">
            <a:avLst/>
          </a:prstGeom>
          <a:ln w="2556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42" name="Line 25"/>
          <p:cNvSpPr/>
          <p:nvPr/>
        </p:nvSpPr>
        <p:spPr>
          <a:xfrm flipH="1">
            <a:off x="5924520" y="4083120"/>
            <a:ext cx="1256040" cy="360"/>
          </a:xfrm>
          <a:prstGeom prst="line">
            <a:avLst/>
          </a:prstGeom>
          <a:ln w="25560">
            <a:solidFill>
              <a:srgbClr val="00B05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43" name="Line 26"/>
          <p:cNvSpPr/>
          <p:nvPr/>
        </p:nvSpPr>
        <p:spPr>
          <a:xfrm>
            <a:off x="6988680" y="3196080"/>
            <a:ext cx="360" cy="1066320"/>
          </a:xfrm>
          <a:prstGeom prst="line">
            <a:avLst/>
          </a:prstGeom>
          <a:ln w="2556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44" name="Line 27"/>
          <p:cNvSpPr/>
          <p:nvPr/>
        </p:nvSpPr>
        <p:spPr>
          <a:xfrm>
            <a:off x="7180560" y="3370680"/>
            <a:ext cx="360" cy="712440"/>
          </a:xfrm>
          <a:prstGeom prst="line">
            <a:avLst/>
          </a:prstGeom>
          <a:ln w="25560">
            <a:solidFill>
              <a:srgbClr val="00B05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45" name="CustomShape 28"/>
          <p:cNvSpPr/>
          <p:nvPr/>
        </p:nvSpPr>
        <p:spPr>
          <a:xfrm>
            <a:off x="2714400" y="202680"/>
            <a:ext cx="263952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pc="-1">
                <a:solidFill>
                  <a:srgbClr val="000000"/>
                </a:solidFill>
                <a:latin typeface="Calibri"/>
              </a:rPr>
              <a:t>FT232RL USB to USART</a:t>
            </a:r>
            <a:endParaRPr lang="en-US" spc="-1">
              <a:latin typeface="Arial"/>
            </a:endParaRPr>
          </a:p>
        </p:txBody>
      </p:sp>
      <p:pic>
        <p:nvPicPr>
          <p:cNvPr id="146" name="Picture 77"/>
          <p:cNvPicPr/>
          <p:nvPr/>
        </p:nvPicPr>
        <p:blipFill>
          <a:blip r:embed="rId5"/>
          <a:stretch/>
        </p:blipFill>
        <p:spPr>
          <a:xfrm>
            <a:off x="7352280" y="795960"/>
            <a:ext cx="4578120" cy="5961960"/>
          </a:xfrm>
          <a:prstGeom prst="rect">
            <a:avLst/>
          </a:prstGeom>
          <a:ln>
            <a:noFill/>
          </a:ln>
        </p:spPr>
      </p:pic>
      <p:sp>
        <p:nvSpPr>
          <p:cNvPr id="147" name="Line 29"/>
          <p:cNvSpPr/>
          <p:nvPr/>
        </p:nvSpPr>
        <p:spPr>
          <a:xfrm>
            <a:off x="8276400" y="712080"/>
            <a:ext cx="360" cy="27252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48" name="Line 30"/>
          <p:cNvSpPr/>
          <p:nvPr/>
        </p:nvSpPr>
        <p:spPr>
          <a:xfrm>
            <a:off x="8446320" y="428040"/>
            <a:ext cx="360" cy="559440"/>
          </a:xfrm>
          <a:prstGeom prst="line">
            <a:avLst/>
          </a:prstGeom>
          <a:ln w="2556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49" name="Line 31"/>
          <p:cNvSpPr/>
          <p:nvPr/>
        </p:nvSpPr>
        <p:spPr>
          <a:xfrm>
            <a:off x="5554440" y="428040"/>
            <a:ext cx="2900520" cy="360"/>
          </a:xfrm>
          <a:prstGeom prst="line">
            <a:avLst/>
          </a:prstGeom>
          <a:ln w="2556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50" name="Line 32"/>
          <p:cNvSpPr/>
          <p:nvPr/>
        </p:nvSpPr>
        <p:spPr>
          <a:xfrm>
            <a:off x="5554440" y="428040"/>
            <a:ext cx="360" cy="630720"/>
          </a:xfrm>
          <a:prstGeom prst="line">
            <a:avLst/>
          </a:prstGeom>
          <a:ln w="2556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51" name="CustomShape 33"/>
          <p:cNvSpPr/>
          <p:nvPr/>
        </p:nvSpPr>
        <p:spPr>
          <a:xfrm>
            <a:off x="8543160" y="201600"/>
            <a:ext cx="3214440" cy="54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pc="-1">
                <a:solidFill>
                  <a:srgbClr val="000000"/>
                </a:solidFill>
                <a:latin typeface="Calibri"/>
              </a:rPr>
              <a:t>SLCAN Adapter</a:t>
            </a:r>
            <a:endParaRPr lang="en-US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200" spc="-1">
                <a:solidFill>
                  <a:srgbClr val="000000"/>
                </a:solidFill>
                <a:latin typeface="Calibri"/>
              </a:rPr>
              <a:t>uc4h-slcan-v007-pcb-v1x-f103t8c8cb.hex</a:t>
            </a:r>
            <a:endParaRPr lang="en-US" sz="1200" spc="-1">
              <a:latin typeface="Arial"/>
            </a:endParaRPr>
          </a:p>
        </p:txBody>
      </p:sp>
      <p:sp>
        <p:nvSpPr>
          <p:cNvPr id="152" name="Line 34"/>
          <p:cNvSpPr/>
          <p:nvPr/>
        </p:nvSpPr>
        <p:spPr>
          <a:xfrm>
            <a:off x="5554440" y="2895480"/>
            <a:ext cx="3127680" cy="360"/>
          </a:xfrm>
          <a:prstGeom prst="line">
            <a:avLst/>
          </a:prstGeom>
          <a:ln w="25560">
            <a:solidFill>
              <a:schemeClr val="accent2">
                <a:lumMod val="50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53" name="Line 35"/>
          <p:cNvSpPr/>
          <p:nvPr/>
        </p:nvSpPr>
        <p:spPr>
          <a:xfrm>
            <a:off x="5556960" y="1395720"/>
            <a:ext cx="360" cy="1499760"/>
          </a:xfrm>
          <a:prstGeom prst="line">
            <a:avLst/>
          </a:prstGeom>
          <a:ln w="25560">
            <a:solidFill>
              <a:schemeClr val="accent2">
                <a:lumMod val="50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54" name="Line 36"/>
          <p:cNvSpPr/>
          <p:nvPr/>
        </p:nvSpPr>
        <p:spPr>
          <a:xfrm>
            <a:off x="5709240" y="3026520"/>
            <a:ext cx="2833920" cy="360"/>
          </a:xfrm>
          <a:prstGeom prst="line">
            <a:avLst/>
          </a:prstGeom>
          <a:ln w="25560">
            <a:solidFill>
              <a:schemeClr val="bg1">
                <a:lumMod val="65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55" name="Line 37"/>
          <p:cNvSpPr/>
          <p:nvPr/>
        </p:nvSpPr>
        <p:spPr>
          <a:xfrm>
            <a:off x="5717880" y="1226520"/>
            <a:ext cx="360" cy="1806120"/>
          </a:xfrm>
          <a:prstGeom prst="line">
            <a:avLst/>
          </a:prstGeom>
          <a:ln w="25560">
            <a:solidFill>
              <a:schemeClr val="bg1">
                <a:lumMod val="65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56" name="CustomShape 38"/>
          <p:cNvSpPr/>
          <p:nvPr/>
        </p:nvSpPr>
        <p:spPr>
          <a:xfrm>
            <a:off x="3599640" y="5769000"/>
            <a:ext cx="3414240" cy="820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spc="-1">
                <a:solidFill>
                  <a:srgbClr val="000000"/>
                </a:solidFill>
                <a:latin typeface="Courier New"/>
              </a:rPr>
              <a:t>PA11 (GRN) = CANRX</a:t>
            </a:r>
            <a:endParaRPr lang="en-US" sz="1200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spc="-1">
                <a:solidFill>
                  <a:srgbClr val="000000"/>
                </a:solidFill>
                <a:latin typeface="Courier New"/>
              </a:rPr>
              <a:t>PA12 (YEL) = CANTX</a:t>
            </a:r>
            <a:endParaRPr lang="en-US" sz="1200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spc="-1">
                <a:solidFill>
                  <a:srgbClr val="000000"/>
                </a:solidFill>
                <a:latin typeface="Courier New"/>
              </a:rPr>
              <a:t>PA9  (BRN) = UART1_TX -&gt; RX USB-TTL</a:t>
            </a:r>
            <a:endParaRPr lang="en-US" sz="1200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spc="-1">
                <a:solidFill>
                  <a:srgbClr val="000000"/>
                </a:solidFill>
                <a:latin typeface="Courier New"/>
              </a:rPr>
              <a:t>PA10 (GRY) = UART1_RX -&gt; TX USB-TTL</a:t>
            </a:r>
            <a:endParaRPr lang="en-US" sz="1200" spc="-1">
              <a:latin typeface="Arial"/>
            </a:endParaRPr>
          </a:p>
        </p:txBody>
      </p:sp>
      <p:sp>
        <p:nvSpPr>
          <p:cNvPr id="157" name="Line 39"/>
          <p:cNvSpPr/>
          <p:nvPr/>
        </p:nvSpPr>
        <p:spPr>
          <a:xfrm flipV="1">
            <a:off x="5898600" y="707760"/>
            <a:ext cx="360" cy="132624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58" name="Line 40"/>
          <p:cNvSpPr/>
          <p:nvPr/>
        </p:nvSpPr>
        <p:spPr>
          <a:xfrm>
            <a:off x="6095880" y="428040"/>
            <a:ext cx="360" cy="1788120"/>
          </a:xfrm>
          <a:prstGeom prst="line">
            <a:avLst/>
          </a:prstGeom>
          <a:ln w="2556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59" name="Line 41"/>
          <p:cNvSpPr/>
          <p:nvPr/>
        </p:nvSpPr>
        <p:spPr>
          <a:xfrm>
            <a:off x="1944000" y="2216160"/>
            <a:ext cx="4151880" cy="360"/>
          </a:xfrm>
          <a:prstGeom prst="line">
            <a:avLst/>
          </a:prstGeom>
          <a:ln w="2556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60" name="Line 42"/>
          <p:cNvSpPr/>
          <p:nvPr/>
        </p:nvSpPr>
        <p:spPr>
          <a:xfrm>
            <a:off x="8649720" y="3033720"/>
            <a:ext cx="318240" cy="3600"/>
          </a:xfrm>
          <a:prstGeom prst="line">
            <a:avLst/>
          </a:prstGeom>
          <a:ln w="25560">
            <a:solidFill>
              <a:srgbClr val="00B05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61" name="Line 43"/>
          <p:cNvSpPr/>
          <p:nvPr/>
        </p:nvSpPr>
        <p:spPr>
          <a:xfrm flipV="1">
            <a:off x="8970120" y="3030480"/>
            <a:ext cx="360" cy="340200"/>
          </a:xfrm>
          <a:prstGeom prst="line">
            <a:avLst/>
          </a:prstGeom>
          <a:ln w="25560">
            <a:solidFill>
              <a:srgbClr val="00B05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62" name="Line 44"/>
          <p:cNvSpPr/>
          <p:nvPr/>
        </p:nvSpPr>
        <p:spPr>
          <a:xfrm flipV="1">
            <a:off x="7180560" y="3370680"/>
            <a:ext cx="1787400" cy="9000"/>
          </a:xfrm>
          <a:prstGeom prst="line">
            <a:avLst/>
          </a:prstGeom>
          <a:ln w="25560">
            <a:solidFill>
              <a:srgbClr val="00B05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63" name="Line 45"/>
          <p:cNvSpPr/>
          <p:nvPr/>
        </p:nvSpPr>
        <p:spPr>
          <a:xfrm flipH="1">
            <a:off x="6979320" y="3196080"/>
            <a:ext cx="1553760" cy="360"/>
          </a:xfrm>
          <a:prstGeom prst="line">
            <a:avLst/>
          </a:prstGeom>
          <a:ln w="2556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64" name="Line 46"/>
          <p:cNvSpPr/>
          <p:nvPr/>
        </p:nvSpPr>
        <p:spPr>
          <a:xfrm>
            <a:off x="8649720" y="4249800"/>
            <a:ext cx="360" cy="348120"/>
          </a:xfrm>
          <a:prstGeom prst="line">
            <a:avLst/>
          </a:prstGeom>
          <a:ln w="25560">
            <a:solidFill>
              <a:schemeClr val="accent2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65" name="Line 47"/>
          <p:cNvSpPr/>
          <p:nvPr/>
        </p:nvSpPr>
        <p:spPr>
          <a:xfrm>
            <a:off x="8508240" y="4245120"/>
            <a:ext cx="360" cy="17892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66" name="Line 48"/>
          <p:cNvSpPr/>
          <p:nvPr/>
        </p:nvSpPr>
        <p:spPr>
          <a:xfrm flipH="1">
            <a:off x="5907600" y="4597920"/>
            <a:ext cx="2742120" cy="360"/>
          </a:xfrm>
          <a:prstGeom prst="line">
            <a:avLst/>
          </a:prstGeom>
          <a:ln w="25560">
            <a:solidFill>
              <a:schemeClr val="accent2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67" name="Line 49"/>
          <p:cNvSpPr/>
          <p:nvPr/>
        </p:nvSpPr>
        <p:spPr>
          <a:xfrm flipH="1">
            <a:off x="5919840" y="4427640"/>
            <a:ext cx="2588400" cy="36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68" name="CustomShape 50"/>
          <p:cNvSpPr/>
          <p:nvPr/>
        </p:nvSpPr>
        <p:spPr>
          <a:xfrm>
            <a:off x="3240" y="6033600"/>
            <a:ext cx="3635280" cy="729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pc="-1">
                <a:solidFill>
                  <a:srgbClr val="000000"/>
                </a:solidFill>
                <a:latin typeface="Calibri"/>
              </a:rPr>
              <a:t>ESC/ACT Node</a:t>
            </a:r>
            <a:endParaRPr lang="en-US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200" spc="-1">
                <a:solidFill>
                  <a:srgbClr val="000000"/>
                </a:solidFill>
                <a:latin typeface="Calibri"/>
              </a:rPr>
              <a:t>uc4h-bootloader-v002.hex</a:t>
            </a:r>
            <a:endParaRPr lang="en-US" sz="1200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200" spc="-1">
                <a:solidFill>
                  <a:srgbClr val="000000"/>
                </a:solidFill>
                <a:latin typeface="Calibri"/>
              </a:rPr>
              <a:t>uc4h-escactuator-v014-node-v1x-f103t8c8cb-wobl.hex</a:t>
            </a:r>
            <a:endParaRPr lang="en-US" sz="1200" spc="-1">
              <a:latin typeface="Arial"/>
            </a:endParaRPr>
          </a:p>
        </p:txBody>
      </p:sp>
      <p:sp>
        <p:nvSpPr>
          <p:cNvPr id="169" name="CustomShape 51"/>
          <p:cNvSpPr/>
          <p:nvPr/>
        </p:nvSpPr>
        <p:spPr>
          <a:xfrm>
            <a:off x="141840" y="145440"/>
            <a:ext cx="1423800" cy="1368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spc="-1">
                <a:solidFill>
                  <a:srgbClr val="000000"/>
                </a:solidFill>
                <a:latin typeface="Courier New"/>
              </a:rPr>
              <a:t>PB6 = A1</a:t>
            </a:r>
            <a:endParaRPr lang="en-US" sz="1200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spc="-1">
                <a:solidFill>
                  <a:srgbClr val="000000"/>
                </a:solidFill>
                <a:latin typeface="Courier New"/>
              </a:rPr>
              <a:t>PB7 = A2</a:t>
            </a:r>
            <a:endParaRPr lang="en-US" sz="1200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spc="-1">
                <a:solidFill>
                  <a:srgbClr val="000000"/>
                </a:solidFill>
                <a:latin typeface="Courier New"/>
              </a:rPr>
              <a:t>PB0 = B1</a:t>
            </a:r>
            <a:endParaRPr lang="en-US" sz="1200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spc="-1">
                <a:solidFill>
                  <a:srgbClr val="000000"/>
                </a:solidFill>
                <a:latin typeface="Courier New"/>
              </a:rPr>
              <a:t>PB1 = B2</a:t>
            </a:r>
            <a:endParaRPr lang="en-US" sz="1200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spc="-1">
                <a:solidFill>
                  <a:srgbClr val="000000"/>
                </a:solidFill>
                <a:latin typeface="Courier New"/>
              </a:rPr>
              <a:t>PA0 = C1</a:t>
            </a:r>
            <a:endParaRPr lang="en-US" sz="1200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spc="-1">
                <a:solidFill>
                  <a:srgbClr val="000000"/>
                </a:solidFill>
                <a:latin typeface="Courier New"/>
              </a:rPr>
              <a:t>PA1 = C2</a:t>
            </a:r>
            <a:endParaRPr lang="en-US" sz="1200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200" spc="-1">
              <a:latin typeface="Arial"/>
            </a:endParaRPr>
          </a:p>
        </p:txBody>
      </p:sp>
      <p:sp>
        <p:nvSpPr>
          <p:cNvPr id="170" name="CustomShape 52"/>
          <p:cNvSpPr/>
          <p:nvPr/>
        </p:nvSpPr>
        <p:spPr>
          <a:xfrm>
            <a:off x="5864400" y="180000"/>
            <a:ext cx="976680" cy="272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200" spc="-1">
                <a:solidFill>
                  <a:srgbClr val="FF0000"/>
                </a:solidFill>
                <a:latin typeface="Calibri"/>
              </a:rPr>
              <a:t>+5V </a:t>
            </a:r>
            <a:r>
              <a:rPr lang="en-US" sz="1100" spc="-1">
                <a:solidFill>
                  <a:srgbClr val="FF0000"/>
                </a:solidFill>
                <a:latin typeface="Courier New"/>
              </a:rPr>
              <a:t>Power</a:t>
            </a:r>
            <a:endParaRPr lang="en-US" sz="1100" spc="-1">
              <a:latin typeface="Arial"/>
            </a:endParaRPr>
          </a:p>
        </p:txBody>
      </p:sp>
      <p:sp>
        <p:nvSpPr>
          <p:cNvPr id="171" name="CustomShape 53"/>
          <p:cNvSpPr/>
          <p:nvPr/>
        </p:nvSpPr>
        <p:spPr>
          <a:xfrm>
            <a:off x="6113520" y="684000"/>
            <a:ext cx="976680" cy="257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100" spc="-1">
                <a:solidFill>
                  <a:srgbClr val="000000"/>
                </a:solidFill>
                <a:latin typeface="Courier New"/>
              </a:rPr>
              <a:t>GND</a:t>
            </a:r>
            <a:endParaRPr lang="en-US" sz="1100" spc="-1">
              <a:latin typeface="Arial"/>
            </a:endParaRPr>
          </a:p>
        </p:txBody>
      </p:sp>
      <p:sp>
        <p:nvSpPr>
          <p:cNvPr id="172" name="CustomShape 54"/>
          <p:cNvSpPr/>
          <p:nvPr/>
        </p:nvSpPr>
        <p:spPr>
          <a:xfrm>
            <a:off x="5738400" y="2682720"/>
            <a:ext cx="1553760" cy="257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100" spc="-1">
                <a:solidFill>
                  <a:srgbClr val="806000"/>
                </a:solidFill>
                <a:latin typeface="Courier New"/>
              </a:rPr>
              <a:t>&lt;- RX USB-TTL</a:t>
            </a:r>
            <a:endParaRPr lang="en-US" sz="1100" spc="-1">
              <a:latin typeface="Arial"/>
            </a:endParaRPr>
          </a:p>
        </p:txBody>
      </p:sp>
      <p:sp>
        <p:nvSpPr>
          <p:cNvPr id="173" name="CustomShape 55"/>
          <p:cNvSpPr/>
          <p:nvPr/>
        </p:nvSpPr>
        <p:spPr>
          <a:xfrm>
            <a:off x="5635800" y="2984760"/>
            <a:ext cx="1514160" cy="257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100" spc="-1">
                <a:solidFill>
                  <a:srgbClr val="A6A6A6"/>
                </a:solidFill>
                <a:latin typeface="Courier New"/>
              </a:rPr>
              <a:t>TX USB-TTL -&gt;</a:t>
            </a:r>
            <a:endParaRPr lang="en-US" sz="1100" spc="-1">
              <a:latin typeface="Arial"/>
            </a:endParaRPr>
          </a:p>
        </p:txBody>
      </p:sp>
      <p:sp>
        <p:nvSpPr>
          <p:cNvPr id="174" name="CustomShape 56"/>
          <p:cNvSpPr/>
          <p:nvPr/>
        </p:nvSpPr>
        <p:spPr>
          <a:xfrm>
            <a:off x="3921480" y="3196742"/>
            <a:ext cx="731160" cy="257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100" spc="-1" dirty="0">
                <a:solidFill>
                  <a:srgbClr val="7030A0"/>
                </a:solidFill>
                <a:latin typeface="Courier New"/>
              </a:rPr>
              <a:t>CANL</a:t>
            </a:r>
            <a:endParaRPr lang="en-US" sz="1100" spc="-1" dirty="0">
              <a:latin typeface="Arial"/>
            </a:endParaRPr>
          </a:p>
        </p:txBody>
      </p:sp>
      <p:sp>
        <p:nvSpPr>
          <p:cNvPr id="175" name="CustomShape 57"/>
          <p:cNvSpPr/>
          <p:nvPr/>
        </p:nvSpPr>
        <p:spPr>
          <a:xfrm>
            <a:off x="3647880" y="3000600"/>
            <a:ext cx="731160" cy="257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100" spc="-1">
                <a:solidFill>
                  <a:srgbClr val="0070C0"/>
                </a:solidFill>
                <a:latin typeface="Courier New"/>
              </a:rPr>
              <a:t>CANH</a:t>
            </a:r>
            <a:endParaRPr lang="en-US" sz="1100" spc="-1">
              <a:latin typeface="Arial"/>
            </a:endParaRPr>
          </a:p>
        </p:txBody>
      </p:sp>
      <p:sp>
        <p:nvSpPr>
          <p:cNvPr id="176" name="CustomShape 58"/>
          <p:cNvSpPr/>
          <p:nvPr/>
        </p:nvSpPr>
        <p:spPr>
          <a:xfrm>
            <a:off x="6107760" y="3878640"/>
            <a:ext cx="731160" cy="257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100" spc="-1">
                <a:solidFill>
                  <a:srgbClr val="00B050"/>
                </a:solidFill>
                <a:latin typeface="Courier New"/>
              </a:rPr>
              <a:t>CANRX</a:t>
            </a:r>
            <a:endParaRPr lang="en-US" sz="1100" spc="-1">
              <a:latin typeface="Arial"/>
            </a:endParaRPr>
          </a:p>
        </p:txBody>
      </p:sp>
      <p:sp>
        <p:nvSpPr>
          <p:cNvPr id="177" name="CustomShape 59"/>
          <p:cNvSpPr/>
          <p:nvPr/>
        </p:nvSpPr>
        <p:spPr>
          <a:xfrm>
            <a:off x="6207480" y="4057560"/>
            <a:ext cx="731160" cy="257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100" spc="-1">
                <a:solidFill>
                  <a:srgbClr val="FFD966"/>
                </a:solidFill>
                <a:latin typeface="Courier New"/>
              </a:rPr>
              <a:t>CANTX</a:t>
            </a:r>
            <a:endParaRPr lang="en-US" sz="1100" spc="-1">
              <a:latin typeface="Arial"/>
            </a:endParaRPr>
          </a:p>
        </p:txBody>
      </p:sp>
      <p:sp>
        <p:nvSpPr>
          <p:cNvPr id="178" name="CustomShape 60"/>
          <p:cNvSpPr/>
          <p:nvPr/>
        </p:nvSpPr>
        <p:spPr>
          <a:xfrm>
            <a:off x="6107760" y="4230360"/>
            <a:ext cx="976680" cy="257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100" spc="-1">
                <a:solidFill>
                  <a:srgbClr val="000000"/>
                </a:solidFill>
                <a:latin typeface="Courier New"/>
              </a:rPr>
              <a:t>GND</a:t>
            </a:r>
            <a:endParaRPr lang="en-US" sz="1100" spc="-1">
              <a:latin typeface="Arial"/>
            </a:endParaRPr>
          </a:p>
        </p:txBody>
      </p:sp>
      <p:sp>
        <p:nvSpPr>
          <p:cNvPr id="179" name="CustomShape 61"/>
          <p:cNvSpPr/>
          <p:nvPr/>
        </p:nvSpPr>
        <p:spPr>
          <a:xfrm>
            <a:off x="6017040" y="4385520"/>
            <a:ext cx="1298520" cy="272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200" spc="-1">
                <a:solidFill>
                  <a:srgbClr val="FFC000"/>
                </a:solidFill>
                <a:latin typeface="Calibri"/>
              </a:rPr>
              <a:t>+3.3V </a:t>
            </a:r>
            <a:r>
              <a:rPr lang="en-US" sz="1100" spc="-1">
                <a:solidFill>
                  <a:srgbClr val="FFC000"/>
                </a:solidFill>
                <a:latin typeface="Courier New"/>
              </a:rPr>
              <a:t>Power</a:t>
            </a:r>
            <a:endParaRPr lang="en-US" sz="1100" spc="-1">
              <a:latin typeface="Arial"/>
            </a:endParaRPr>
          </a:p>
        </p:txBody>
      </p:sp>
      <p:sp>
        <p:nvSpPr>
          <p:cNvPr id="180" name="Line 62"/>
          <p:cNvSpPr/>
          <p:nvPr/>
        </p:nvSpPr>
        <p:spPr>
          <a:xfrm>
            <a:off x="1946160" y="1853280"/>
            <a:ext cx="848880" cy="360"/>
          </a:xfrm>
          <a:prstGeom prst="line">
            <a:avLst/>
          </a:prstGeom>
          <a:ln w="25560">
            <a:solidFill>
              <a:schemeClr val="accent2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81" name="Line 63"/>
          <p:cNvSpPr/>
          <p:nvPr/>
        </p:nvSpPr>
        <p:spPr>
          <a:xfrm flipV="1">
            <a:off x="2795040" y="1853280"/>
            <a:ext cx="360" cy="1886400"/>
          </a:xfrm>
          <a:prstGeom prst="line">
            <a:avLst/>
          </a:prstGeom>
          <a:ln w="25560">
            <a:solidFill>
              <a:schemeClr val="accent2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82" name="Line 64"/>
          <p:cNvSpPr/>
          <p:nvPr/>
        </p:nvSpPr>
        <p:spPr>
          <a:xfrm>
            <a:off x="352080" y="5362200"/>
            <a:ext cx="482400" cy="36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83" name="Line 65"/>
          <p:cNvSpPr/>
          <p:nvPr/>
        </p:nvSpPr>
        <p:spPr>
          <a:xfrm>
            <a:off x="362880" y="5743080"/>
            <a:ext cx="2441880" cy="36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84" name="Line 66"/>
          <p:cNvSpPr/>
          <p:nvPr/>
        </p:nvSpPr>
        <p:spPr>
          <a:xfrm flipV="1">
            <a:off x="362880" y="5362200"/>
            <a:ext cx="360" cy="38088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F3A50258-42D1-412F-9BCF-CB119D5141B0}"/>
              </a:ext>
            </a:extLst>
          </p:cNvPr>
          <p:cNvGrpSpPr/>
          <p:nvPr/>
        </p:nvGrpSpPr>
        <p:grpSpPr>
          <a:xfrm>
            <a:off x="5166360" y="428040"/>
            <a:ext cx="421730" cy="1342949"/>
            <a:chOff x="5166360" y="428040"/>
            <a:chExt cx="421730" cy="1292777"/>
          </a:xfrm>
        </p:grpSpPr>
        <p:sp>
          <p:nvSpPr>
            <p:cNvPr id="74" name="Line 6">
              <a:extLst>
                <a:ext uri="{FF2B5EF4-FFF2-40B4-BE49-F238E27FC236}">
                  <a16:creationId xmlns:a16="http://schemas.microsoft.com/office/drawing/2014/main" id="{73789878-4C8C-404C-AFAA-53023A4E4F4A}"/>
                </a:ext>
              </a:extLst>
            </p:cNvPr>
            <p:cNvSpPr/>
            <p:nvPr/>
          </p:nvSpPr>
          <p:spPr>
            <a:xfrm>
              <a:off x="5170320" y="1058760"/>
              <a:ext cx="384120" cy="360"/>
            </a:xfrm>
            <a:prstGeom prst="line">
              <a:avLst/>
            </a:prstGeom>
            <a:ln w="25560">
              <a:solidFill>
                <a:srgbClr val="FF0000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/>
          </p:style>
        </p:sp>
        <p:sp>
          <p:nvSpPr>
            <p:cNvPr id="75" name="Line 32">
              <a:extLst>
                <a:ext uri="{FF2B5EF4-FFF2-40B4-BE49-F238E27FC236}">
                  <a16:creationId xmlns:a16="http://schemas.microsoft.com/office/drawing/2014/main" id="{7B71B43D-17E4-4CE3-A1B8-CD4BB4B774E7}"/>
                </a:ext>
              </a:extLst>
            </p:cNvPr>
            <p:cNvSpPr/>
            <p:nvPr/>
          </p:nvSpPr>
          <p:spPr>
            <a:xfrm>
              <a:off x="5554440" y="428040"/>
              <a:ext cx="360" cy="630720"/>
            </a:xfrm>
            <a:prstGeom prst="line">
              <a:avLst/>
            </a:prstGeom>
            <a:ln w="25560">
              <a:solidFill>
                <a:srgbClr val="FF0000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/>
          </p:style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03E313AB-DA0B-4115-9027-342A0E2F5675}"/>
                </a:ext>
              </a:extLst>
            </p:cNvPr>
            <p:cNvSpPr txBox="1"/>
            <p:nvPr/>
          </p:nvSpPr>
          <p:spPr>
            <a:xfrm>
              <a:off x="5166360" y="1373505"/>
              <a:ext cx="421730" cy="177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/>
                <a:t>RX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5B79BE9C-6425-4CEF-93CD-F5D11FE09B01}"/>
                </a:ext>
              </a:extLst>
            </p:cNvPr>
            <p:cNvSpPr txBox="1"/>
            <p:nvPr/>
          </p:nvSpPr>
          <p:spPr>
            <a:xfrm>
              <a:off x="5166360" y="1543050"/>
              <a:ext cx="421730" cy="177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/>
                <a:t>DTR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8B8E55AC-D81A-47D9-9CAC-43BB0C4E7507}"/>
                </a:ext>
              </a:extLst>
            </p:cNvPr>
            <p:cNvSpPr txBox="1"/>
            <p:nvPr/>
          </p:nvSpPr>
          <p:spPr>
            <a:xfrm>
              <a:off x="5166360" y="1200150"/>
              <a:ext cx="421730" cy="177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/>
                <a:t>TX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BE744366-DF3D-4D79-802E-510EC53EA2A0}"/>
                </a:ext>
              </a:extLst>
            </p:cNvPr>
            <p:cNvSpPr txBox="1"/>
            <p:nvPr/>
          </p:nvSpPr>
          <p:spPr>
            <a:xfrm>
              <a:off x="5166360" y="1026795"/>
              <a:ext cx="421730" cy="177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/>
                <a:t>VCC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1F00E8A7-1ED9-4350-9361-3A7B1FAAEBBC}"/>
                </a:ext>
              </a:extLst>
            </p:cNvPr>
            <p:cNvSpPr txBox="1"/>
            <p:nvPr/>
          </p:nvSpPr>
          <p:spPr>
            <a:xfrm>
              <a:off x="5166360" y="857250"/>
              <a:ext cx="421730" cy="177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/>
                <a:t>CTS</a:t>
              </a: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B934F12D-C276-4D09-AEDF-C8BFC48DD380}"/>
                </a:ext>
              </a:extLst>
            </p:cNvPr>
            <p:cNvSpPr txBox="1"/>
            <p:nvPr/>
          </p:nvSpPr>
          <p:spPr>
            <a:xfrm>
              <a:off x="5166360" y="683895"/>
              <a:ext cx="421730" cy="177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/>
                <a:t>GND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921470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Line 49">
            <a:extLst>
              <a:ext uri="{FF2B5EF4-FFF2-40B4-BE49-F238E27FC236}">
                <a16:creationId xmlns:a16="http://schemas.microsoft.com/office/drawing/2014/main" id="{3ED171EF-0C92-48A2-8C87-0D64756765FB}"/>
              </a:ext>
            </a:extLst>
          </p:cNvPr>
          <p:cNvSpPr/>
          <p:nvPr/>
        </p:nvSpPr>
        <p:spPr>
          <a:xfrm flipH="1">
            <a:off x="9324240" y="6169173"/>
            <a:ext cx="1395481" cy="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64" name="Line 46"/>
          <p:cNvSpPr/>
          <p:nvPr/>
        </p:nvSpPr>
        <p:spPr>
          <a:xfrm>
            <a:off x="9275238" y="2512416"/>
            <a:ext cx="0" cy="2076178"/>
          </a:xfrm>
          <a:prstGeom prst="line">
            <a:avLst/>
          </a:prstGeom>
          <a:ln w="25560">
            <a:solidFill>
              <a:schemeClr val="accent2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pic>
        <p:nvPicPr>
          <p:cNvPr id="119" name="Picture 5"/>
          <p:cNvPicPr/>
          <p:nvPr/>
        </p:nvPicPr>
        <p:blipFill>
          <a:blip r:embed="rId3"/>
          <a:srcRect l="15421" t="9203" r="13881" b="8495"/>
          <a:stretch/>
        </p:blipFill>
        <p:spPr>
          <a:xfrm rot="10800000">
            <a:off x="5139364" y="3583080"/>
            <a:ext cx="1009800" cy="1175760"/>
          </a:xfrm>
          <a:prstGeom prst="rect">
            <a:avLst/>
          </a:prstGeom>
          <a:ln>
            <a:noFill/>
          </a:ln>
        </p:spPr>
      </p:pic>
      <p:sp>
        <p:nvSpPr>
          <p:cNvPr id="86" name="Line 48">
            <a:extLst>
              <a:ext uri="{FF2B5EF4-FFF2-40B4-BE49-F238E27FC236}">
                <a16:creationId xmlns:a16="http://schemas.microsoft.com/office/drawing/2014/main" id="{5CE8FB8A-69F2-47A0-BAEC-BE0DD8DAE70D}"/>
              </a:ext>
            </a:extLst>
          </p:cNvPr>
          <p:cNvSpPr/>
          <p:nvPr/>
        </p:nvSpPr>
        <p:spPr>
          <a:xfrm flipH="1">
            <a:off x="6013452" y="4597923"/>
            <a:ext cx="736687" cy="0"/>
          </a:xfrm>
          <a:prstGeom prst="line">
            <a:avLst/>
          </a:prstGeom>
          <a:ln w="25560">
            <a:solidFill>
              <a:schemeClr val="accent2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87" name="Line 49">
            <a:extLst>
              <a:ext uri="{FF2B5EF4-FFF2-40B4-BE49-F238E27FC236}">
                <a16:creationId xmlns:a16="http://schemas.microsoft.com/office/drawing/2014/main" id="{0CEFF1BA-DAC6-43F4-A31A-3DC50D016325}"/>
              </a:ext>
            </a:extLst>
          </p:cNvPr>
          <p:cNvSpPr/>
          <p:nvPr/>
        </p:nvSpPr>
        <p:spPr>
          <a:xfrm flipH="1">
            <a:off x="6013455" y="4428003"/>
            <a:ext cx="736686" cy="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pic>
        <p:nvPicPr>
          <p:cNvPr id="82" name="Picture 5">
            <a:extLst>
              <a:ext uri="{FF2B5EF4-FFF2-40B4-BE49-F238E27FC236}">
                <a16:creationId xmlns:a16="http://schemas.microsoft.com/office/drawing/2014/main" id="{A0BBF132-0EAA-49C1-86DC-4F7CA0625CE1}"/>
              </a:ext>
            </a:extLst>
          </p:cNvPr>
          <p:cNvPicPr/>
          <p:nvPr/>
        </p:nvPicPr>
        <p:blipFill>
          <a:blip r:embed="rId3"/>
          <a:srcRect l="15421" t="9203" r="13881" b="8495"/>
          <a:stretch/>
        </p:blipFill>
        <p:spPr>
          <a:xfrm rot="10800000">
            <a:off x="6497528" y="3583084"/>
            <a:ext cx="1009800" cy="1175760"/>
          </a:xfrm>
          <a:prstGeom prst="rect">
            <a:avLst/>
          </a:prstGeom>
          <a:ln>
            <a:noFill/>
          </a:ln>
        </p:spPr>
      </p:pic>
      <p:pic>
        <p:nvPicPr>
          <p:cNvPr id="73" name="Picture 1"/>
          <p:cNvPicPr/>
          <p:nvPr/>
        </p:nvPicPr>
        <p:blipFill>
          <a:blip r:embed="rId4"/>
          <a:srcRect l="3130" t="5180" b="5213"/>
          <a:stretch/>
        </p:blipFill>
        <p:spPr>
          <a:xfrm rot="5400000">
            <a:off x="8795107" y="2260280"/>
            <a:ext cx="3690360" cy="2389320"/>
          </a:xfrm>
          <a:prstGeom prst="rect">
            <a:avLst/>
          </a:prstGeom>
          <a:ln>
            <a:noFill/>
          </a:ln>
        </p:spPr>
      </p:pic>
      <p:pic>
        <p:nvPicPr>
          <p:cNvPr id="114" name="Picture 2"/>
          <p:cNvPicPr/>
          <p:nvPr/>
        </p:nvPicPr>
        <p:blipFill>
          <a:blip r:embed="rId5"/>
          <a:srcRect l="2480" t="4785" r="1772" b="6467"/>
          <a:stretch/>
        </p:blipFill>
        <p:spPr>
          <a:xfrm rot="16200000">
            <a:off x="-767160" y="2932113"/>
            <a:ext cx="4291560" cy="1795320"/>
          </a:xfrm>
          <a:prstGeom prst="rect">
            <a:avLst/>
          </a:prstGeom>
          <a:ln>
            <a:noFill/>
          </a:ln>
        </p:spPr>
      </p:pic>
      <p:pic>
        <p:nvPicPr>
          <p:cNvPr id="115" name="Picture 4"/>
          <p:cNvPicPr/>
          <p:nvPr/>
        </p:nvPicPr>
        <p:blipFill>
          <a:blip r:embed="rId3"/>
          <a:srcRect l="15421" t="9203" r="13881" b="8495"/>
          <a:stretch/>
        </p:blipFill>
        <p:spPr>
          <a:xfrm>
            <a:off x="3824640" y="3573360"/>
            <a:ext cx="1009800" cy="1175760"/>
          </a:xfrm>
          <a:prstGeom prst="rect">
            <a:avLst/>
          </a:prstGeom>
          <a:ln>
            <a:noFill/>
          </a:ln>
        </p:spPr>
      </p:pic>
      <p:sp>
        <p:nvSpPr>
          <p:cNvPr id="116" name="Line 1"/>
          <p:cNvSpPr/>
          <p:nvPr/>
        </p:nvSpPr>
        <p:spPr>
          <a:xfrm>
            <a:off x="3152520" y="4424040"/>
            <a:ext cx="801360" cy="360"/>
          </a:xfrm>
          <a:prstGeom prst="line">
            <a:avLst/>
          </a:prstGeom>
          <a:ln w="25560">
            <a:solidFill>
              <a:srgbClr val="0070C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17" name="Line 2"/>
          <p:cNvSpPr/>
          <p:nvPr/>
        </p:nvSpPr>
        <p:spPr>
          <a:xfrm>
            <a:off x="2971440" y="4598280"/>
            <a:ext cx="975240" cy="360"/>
          </a:xfrm>
          <a:prstGeom prst="line">
            <a:avLst/>
          </a:prstGeom>
          <a:ln w="25560">
            <a:solidFill>
              <a:srgbClr val="7030A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20" name="Line 3"/>
          <p:cNvSpPr/>
          <p:nvPr/>
        </p:nvSpPr>
        <p:spPr>
          <a:xfrm>
            <a:off x="2459881" y="2025720"/>
            <a:ext cx="5681199" cy="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21" name="Line 4"/>
          <p:cNvSpPr/>
          <p:nvPr/>
        </p:nvSpPr>
        <p:spPr>
          <a:xfrm>
            <a:off x="2795040" y="3904920"/>
            <a:ext cx="1166040" cy="36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22" name="Line 5"/>
          <p:cNvSpPr/>
          <p:nvPr/>
        </p:nvSpPr>
        <p:spPr>
          <a:xfrm flipV="1">
            <a:off x="2796840" y="3902399"/>
            <a:ext cx="0" cy="2181153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24" name="Line 7"/>
          <p:cNvSpPr/>
          <p:nvPr/>
        </p:nvSpPr>
        <p:spPr>
          <a:xfrm>
            <a:off x="7914062" y="711065"/>
            <a:ext cx="1183662" cy="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25" name="Line 8"/>
          <p:cNvSpPr/>
          <p:nvPr/>
        </p:nvSpPr>
        <p:spPr>
          <a:xfrm>
            <a:off x="6280676" y="1226520"/>
            <a:ext cx="2193534" cy="0"/>
          </a:xfrm>
          <a:prstGeom prst="line">
            <a:avLst/>
          </a:prstGeom>
          <a:ln w="25560">
            <a:solidFill>
              <a:schemeClr val="bg1">
                <a:lumMod val="65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26" name="Line 9"/>
          <p:cNvSpPr/>
          <p:nvPr/>
        </p:nvSpPr>
        <p:spPr>
          <a:xfrm>
            <a:off x="6284636" y="1397880"/>
            <a:ext cx="2365934" cy="0"/>
          </a:xfrm>
          <a:prstGeom prst="line">
            <a:avLst/>
          </a:prstGeom>
          <a:ln w="25560">
            <a:solidFill>
              <a:schemeClr val="accent2">
                <a:lumMod val="50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27" name="Line 10"/>
          <p:cNvSpPr/>
          <p:nvPr/>
        </p:nvSpPr>
        <p:spPr>
          <a:xfrm>
            <a:off x="2442162" y="4079880"/>
            <a:ext cx="1512079" cy="0"/>
          </a:xfrm>
          <a:prstGeom prst="line">
            <a:avLst/>
          </a:prstGeom>
          <a:ln w="2556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  <p:txBody>
          <a:bodyPr/>
          <a:lstStyle/>
          <a:p>
            <a:endParaRPr lang="en-US" dirty="0"/>
          </a:p>
        </p:txBody>
      </p:sp>
      <p:sp>
        <p:nvSpPr>
          <p:cNvPr id="128" name="Line 11"/>
          <p:cNvSpPr/>
          <p:nvPr/>
        </p:nvSpPr>
        <p:spPr>
          <a:xfrm>
            <a:off x="2612880" y="4250160"/>
            <a:ext cx="1344600" cy="0"/>
          </a:xfrm>
          <a:prstGeom prst="line">
            <a:avLst/>
          </a:prstGeom>
          <a:ln w="25560">
            <a:solidFill>
              <a:srgbClr val="00B05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29" name="Line 12"/>
          <p:cNvSpPr/>
          <p:nvPr/>
        </p:nvSpPr>
        <p:spPr>
          <a:xfrm flipV="1">
            <a:off x="2612880" y="4246472"/>
            <a:ext cx="0" cy="176613"/>
          </a:xfrm>
          <a:prstGeom prst="line">
            <a:avLst/>
          </a:prstGeom>
          <a:ln w="25560">
            <a:solidFill>
              <a:srgbClr val="00B050">
                <a:alpha val="99000"/>
              </a:srgb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30" name="Line 13"/>
          <p:cNvSpPr/>
          <p:nvPr/>
        </p:nvSpPr>
        <p:spPr>
          <a:xfrm>
            <a:off x="1944000" y="4226313"/>
            <a:ext cx="515880" cy="0"/>
          </a:xfrm>
          <a:prstGeom prst="line">
            <a:avLst/>
          </a:prstGeom>
          <a:ln w="2556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31" name="Line 14"/>
          <p:cNvSpPr/>
          <p:nvPr/>
        </p:nvSpPr>
        <p:spPr>
          <a:xfrm>
            <a:off x="1944000" y="4413513"/>
            <a:ext cx="658139" cy="0"/>
          </a:xfrm>
          <a:prstGeom prst="line">
            <a:avLst/>
          </a:prstGeom>
          <a:ln w="25560">
            <a:solidFill>
              <a:srgbClr val="00B05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32" name="Line 15"/>
          <p:cNvSpPr/>
          <p:nvPr/>
        </p:nvSpPr>
        <p:spPr>
          <a:xfrm flipV="1">
            <a:off x="2446496" y="4073876"/>
            <a:ext cx="0" cy="156484"/>
          </a:xfrm>
          <a:prstGeom prst="line">
            <a:avLst/>
          </a:prstGeom>
          <a:ln w="2556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33" name="Line 16"/>
          <p:cNvSpPr/>
          <p:nvPr/>
        </p:nvSpPr>
        <p:spPr>
          <a:xfrm flipV="1">
            <a:off x="3148560" y="3213360"/>
            <a:ext cx="360" cy="1221480"/>
          </a:xfrm>
          <a:prstGeom prst="line">
            <a:avLst/>
          </a:prstGeom>
          <a:ln w="25560">
            <a:solidFill>
              <a:srgbClr val="0070C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34" name="Line 17"/>
          <p:cNvSpPr/>
          <p:nvPr/>
        </p:nvSpPr>
        <p:spPr>
          <a:xfrm flipV="1">
            <a:off x="2971440" y="3396600"/>
            <a:ext cx="360" cy="1211040"/>
          </a:xfrm>
          <a:prstGeom prst="line">
            <a:avLst/>
          </a:prstGeom>
          <a:ln w="25560">
            <a:solidFill>
              <a:srgbClr val="7030A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35" name="Line 18"/>
          <p:cNvSpPr/>
          <p:nvPr/>
        </p:nvSpPr>
        <p:spPr>
          <a:xfrm>
            <a:off x="6013444" y="3908520"/>
            <a:ext cx="249840" cy="360"/>
          </a:xfrm>
          <a:prstGeom prst="line">
            <a:avLst/>
          </a:prstGeom>
          <a:ln w="25560">
            <a:solidFill>
              <a:srgbClr val="0070C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36" name="Line 19"/>
          <p:cNvSpPr/>
          <p:nvPr/>
        </p:nvSpPr>
        <p:spPr>
          <a:xfrm>
            <a:off x="2971440" y="3405600"/>
            <a:ext cx="4400168" cy="0"/>
          </a:xfrm>
          <a:prstGeom prst="line">
            <a:avLst/>
          </a:prstGeom>
          <a:ln w="25560">
            <a:solidFill>
              <a:srgbClr val="7030A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37" name="Line 20"/>
          <p:cNvSpPr/>
          <p:nvPr/>
        </p:nvSpPr>
        <p:spPr>
          <a:xfrm flipV="1">
            <a:off x="6263284" y="3213360"/>
            <a:ext cx="360" cy="704160"/>
          </a:xfrm>
          <a:prstGeom prst="line">
            <a:avLst/>
          </a:prstGeom>
          <a:ln w="25560">
            <a:solidFill>
              <a:srgbClr val="0070C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38" name="Line 21"/>
          <p:cNvSpPr/>
          <p:nvPr/>
        </p:nvSpPr>
        <p:spPr>
          <a:xfrm flipV="1">
            <a:off x="6013444" y="3396600"/>
            <a:ext cx="360" cy="341640"/>
          </a:xfrm>
          <a:prstGeom prst="line">
            <a:avLst/>
          </a:prstGeom>
          <a:ln w="25560">
            <a:solidFill>
              <a:srgbClr val="7030A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39" name="Line 22"/>
          <p:cNvSpPr/>
          <p:nvPr/>
        </p:nvSpPr>
        <p:spPr>
          <a:xfrm>
            <a:off x="3144600" y="3215520"/>
            <a:ext cx="4476848" cy="0"/>
          </a:xfrm>
          <a:prstGeom prst="line">
            <a:avLst/>
          </a:prstGeom>
          <a:ln w="25560">
            <a:solidFill>
              <a:srgbClr val="0070C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40" name="Line 23"/>
          <p:cNvSpPr/>
          <p:nvPr/>
        </p:nvSpPr>
        <p:spPr>
          <a:xfrm>
            <a:off x="2318632" y="3735000"/>
            <a:ext cx="1654688" cy="0"/>
          </a:xfrm>
          <a:prstGeom prst="line">
            <a:avLst/>
          </a:prstGeom>
          <a:ln w="25560">
            <a:solidFill>
              <a:schemeClr val="accent2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41" name="Line 24"/>
          <p:cNvSpPr/>
          <p:nvPr/>
        </p:nvSpPr>
        <p:spPr>
          <a:xfrm flipH="1">
            <a:off x="7371608" y="4253760"/>
            <a:ext cx="4194463" cy="0"/>
          </a:xfrm>
          <a:prstGeom prst="line">
            <a:avLst/>
          </a:prstGeom>
          <a:ln w="2556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42" name="Line 25"/>
          <p:cNvSpPr/>
          <p:nvPr/>
        </p:nvSpPr>
        <p:spPr>
          <a:xfrm flipH="1">
            <a:off x="7371609" y="4083480"/>
            <a:ext cx="4565204" cy="0"/>
          </a:xfrm>
          <a:prstGeom prst="line">
            <a:avLst/>
          </a:prstGeom>
          <a:ln w="25560">
            <a:solidFill>
              <a:srgbClr val="00B05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44" name="Line 27"/>
          <p:cNvSpPr/>
          <p:nvPr/>
        </p:nvSpPr>
        <p:spPr>
          <a:xfrm>
            <a:off x="11936812" y="4078921"/>
            <a:ext cx="0" cy="180660"/>
          </a:xfrm>
          <a:prstGeom prst="line">
            <a:avLst/>
          </a:prstGeom>
          <a:ln w="25560">
            <a:solidFill>
              <a:srgbClr val="00B05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48" name="Line 30"/>
          <p:cNvSpPr/>
          <p:nvPr/>
        </p:nvSpPr>
        <p:spPr>
          <a:xfrm>
            <a:off x="9276746" y="428040"/>
            <a:ext cx="0" cy="1419120"/>
          </a:xfrm>
          <a:prstGeom prst="line">
            <a:avLst/>
          </a:prstGeom>
          <a:ln w="2556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49" name="Line 31"/>
          <p:cNvSpPr/>
          <p:nvPr/>
        </p:nvSpPr>
        <p:spPr>
          <a:xfrm>
            <a:off x="8304648" y="428040"/>
            <a:ext cx="970589" cy="0"/>
          </a:xfrm>
          <a:prstGeom prst="line">
            <a:avLst/>
          </a:prstGeom>
          <a:ln w="2556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51" name="CustomShape 33"/>
          <p:cNvSpPr/>
          <p:nvPr/>
        </p:nvSpPr>
        <p:spPr>
          <a:xfrm>
            <a:off x="9324241" y="1125794"/>
            <a:ext cx="2843329" cy="54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pc="-1" dirty="0">
                <a:solidFill>
                  <a:srgbClr val="000000"/>
                </a:solidFill>
                <a:latin typeface="Calibri"/>
              </a:rPr>
              <a:t>SLCAN Adapter</a:t>
            </a:r>
            <a:endParaRPr lang="en-US" spc="-1" dirty="0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200" spc="-1" dirty="0">
                <a:solidFill>
                  <a:srgbClr val="000000"/>
                </a:solidFill>
                <a:latin typeface="Calibri"/>
              </a:rPr>
              <a:t>uc4h-slcan-v007-pcb-v1x-f103t8c8cb.hex</a:t>
            </a:r>
            <a:endParaRPr lang="en-US" sz="1200" spc="-1" dirty="0">
              <a:latin typeface="Arial"/>
            </a:endParaRPr>
          </a:p>
        </p:txBody>
      </p:sp>
      <p:sp>
        <p:nvSpPr>
          <p:cNvPr id="152" name="Line 34"/>
          <p:cNvSpPr/>
          <p:nvPr/>
        </p:nvSpPr>
        <p:spPr>
          <a:xfrm>
            <a:off x="8642876" y="1973794"/>
            <a:ext cx="948055" cy="0"/>
          </a:xfrm>
          <a:prstGeom prst="line">
            <a:avLst/>
          </a:prstGeom>
          <a:ln w="25560">
            <a:solidFill>
              <a:schemeClr val="accent2">
                <a:lumMod val="50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53" name="Line 35"/>
          <p:cNvSpPr/>
          <p:nvPr/>
        </p:nvSpPr>
        <p:spPr>
          <a:xfrm>
            <a:off x="8642875" y="1396329"/>
            <a:ext cx="0" cy="577105"/>
          </a:xfrm>
          <a:prstGeom prst="line">
            <a:avLst/>
          </a:prstGeom>
          <a:ln w="25560">
            <a:solidFill>
              <a:schemeClr val="accent2">
                <a:lumMod val="50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54" name="Line 36"/>
          <p:cNvSpPr/>
          <p:nvPr/>
        </p:nvSpPr>
        <p:spPr>
          <a:xfrm>
            <a:off x="8474210" y="2137622"/>
            <a:ext cx="1116720" cy="0"/>
          </a:xfrm>
          <a:prstGeom prst="line">
            <a:avLst/>
          </a:prstGeom>
          <a:ln w="25560">
            <a:solidFill>
              <a:schemeClr val="bg1">
                <a:lumMod val="65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55" name="Line 37"/>
          <p:cNvSpPr/>
          <p:nvPr/>
        </p:nvSpPr>
        <p:spPr>
          <a:xfrm>
            <a:off x="8474210" y="1217812"/>
            <a:ext cx="0" cy="916173"/>
          </a:xfrm>
          <a:prstGeom prst="line">
            <a:avLst/>
          </a:prstGeom>
          <a:ln w="25560">
            <a:solidFill>
              <a:schemeClr val="bg1">
                <a:lumMod val="65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56" name="CustomShape 38"/>
          <p:cNvSpPr/>
          <p:nvPr/>
        </p:nvSpPr>
        <p:spPr>
          <a:xfrm>
            <a:off x="4924299" y="2316420"/>
            <a:ext cx="3414240" cy="820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spc="-1" dirty="0">
                <a:solidFill>
                  <a:srgbClr val="000000"/>
                </a:solidFill>
                <a:latin typeface="Courier New"/>
              </a:rPr>
              <a:t>PA11 (GRN) = CANRX</a:t>
            </a:r>
            <a:endParaRPr lang="en-US" sz="1200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spc="-1" dirty="0">
                <a:solidFill>
                  <a:srgbClr val="000000"/>
                </a:solidFill>
                <a:latin typeface="Courier New"/>
              </a:rPr>
              <a:t>PA12 (YEL) = CANTX</a:t>
            </a:r>
            <a:endParaRPr lang="en-US" sz="1200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spc="-1" dirty="0">
                <a:solidFill>
                  <a:srgbClr val="000000"/>
                </a:solidFill>
                <a:latin typeface="Courier New"/>
              </a:rPr>
              <a:t>PA9  (BRN) = UART1_TX -&gt; RX USB-TTL</a:t>
            </a:r>
            <a:endParaRPr lang="en-US" sz="1200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spc="-1" dirty="0">
                <a:solidFill>
                  <a:srgbClr val="000000"/>
                </a:solidFill>
                <a:latin typeface="Courier New"/>
              </a:rPr>
              <a:t>PA10 (GRY) = UART1_RX &lt;- TX USB-TTL</a:t>
            </a:r>
            <a:endParaRPr lang="en-US" sz="1200" spc="-1" dirty="0">
              <a:latin typeface="Arial"/>
            </a:endParaRPr>
          </a:p>
        </p:txBody>
      </p:sp>
      <p:sp>
        <p:nvSpPr>
          <p:cNvPr id="157" name="Line 39"/>
          <p:cNvSpPr/>
          <p:nvPr/>
        </p:nvSpPr>
        <p:spPr>
          <a:xfrm flipV="1">
            <a:off x="8141079" y="707760"/>
            <a:ext cx="360" cy="132624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58" name="Line 40"/>
          <p:cNvSpPr/>
          <p:nvPr/>
        </p:nvSpPr>
        <p:spPr>
          <a:xfrm>
            <a:off x="8309049" y="428040"/>
            <a:ext cx="360" cy="1788120"/>
          </a:xfrm>
          <a:prstGeom prst="line">
            <a:avLst/>
          </a:prstGeom>
          <a:ln w="2556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59" name="Line 41"/>
          <p:cNvSpPr/>
          <p:nvPr/>
        </p:nvSpPr>
        <p:spPr>
          <a:xfrm>
            <a:off x="2627558" y="2216160"/>
            <a:ext cx="5677091" cy="0"/>
          </a:xfrm>
          <a:prstGeom prst="line">
            <a:avLst/>
          </a:prstGeom>
          <a:ln w="2556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62" name="Line 44"/>
          <p:cNvSpPr/>
          <p:nvPr/>
        </p:nvSpPr>
        <p:spPr>
          <a:xfrm flipV="1">
            <a:off x="11672633" y="4253610"/>
            <a:ext cx="264180" cy="0"/>
          </a:xfrm>
          <a:prstGeom prst="line">
            <a:avLst/>
          </a:prstGeom>
          <a:ln w="25560">
            <a:solidFill>
              <a:srgbClr val="00B05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66" name="Line 48"/>
          <p:cNvSpPr/>
          <p:nvPr/>
        </p:nvSpPr>
        <p:spPr>
          <a:xfrm flipH="1">
            <a:off x="7371606" y="4597920"/>
            <a:ext cx="1903631" cy="0"/>
          </a:xfrm>
          <a:prstGeom prst="line">
            <a:avLst/>
          </a:prstGeom>
          <a:ln w="25560">
            <a:solidFill>
              <a:schemeClr val="accent2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67" name="Line 49"/>
          <p:cNvSpPr/>
          <p:nvPr/>
        </p:nvSpPr>
        <p:spPr>
          <a:xfrm flipH="1">
            <a:off x="7371607" y="4428000"/>
            <a:ext cx="4058390" cy="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68" name="CustomShape 50"/>
          <p:cNvSpPr/>
          <p:nvPr/>
        </p:nvSpPr>
        <p:spPr>
          <a:xfrm>
            <a:off x="10806" y="6110723"/>
            <a:ext cx="3635280" cy="729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pc="-1" dirty="0">
                <a:solidFill>
                  <a:srgbClr val="000000"/>
                </a:solidFill>
                <a:latin typeface="Calibri"/>
              </a:rPr>
              <a:t>ESC/ACT Node</a:t>
            </a:r>
            <a:endParaRPr lang="en-US" spc="-1" dirty="0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200" spc="-1" dirty="0">
                <a:solidFill>
                  <a:srgbClr val="000000"/>
                </a:solidFill>
                <a:latin typeface="Calibri"/>
              </a:rPr>
              <a:t>uc4h-bootloader-v002.hex</a:t>
            </a:r>
            <a:endParaRPr lang="en-US" sz="1200" spc="-1" dirty="0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200" spc="-1" dirty="0">
                <a:solidFill>
                  <a:srgbClr val="000000"/>
                </a:solidFill>
                <a:latin typeface="Calibri"/>
              </a:rPr>
              <a:t>uc4h-escactuator-v014-node-v1x-f103t8c8cb-wobl.hex</a:t>
            </a:r>
            <a:endParaRPr lang="en-US" sz="1200" spc="-1" dirty="0">
              <a:latin typeface="Arial"/>
            </a:endParaRPr>
          </a:p>
        </p:txBody>
      </p:sp>
      <p:sp>
        <p:nvSpPr>
          <p:cNvPr id="169" name="CustomShape 51"/>
          <p:cNvSpPr/>
          <p:nvPr/>
        </p:nvSpPr>
        <p:spPr>
          <a:xfrm>
            <a:off x="141840" y="145440"/>
            <a:ext cx="1423800" cy="1368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spc="-1">
                <a:solidFill>
                  <a:srgbClr val="000000"/>
                </a:solidFill>
                <a:latin typeface="Courier New"/>
              </a:rPr>
              <a:t>PB6 = A1</a:t>
            </a:r>
            <a:endParaRPr lang="en-US" sz="1200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spc="-1">
                <a:solidFill>
                  <a:srgbClr val="000000"/>
                </a:solidFill>
                <a:latin typeface="Courier New"/>
              </a:rPr>
              <a:t>PB7 = A2</a:t>
            </a:r>
            <a:endParaRPr lang="en-US" sz="1200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spc="-1">
                <a:solidFill>
                  <a:srgbClr val="000000"/>
                </a:solidFill>
                <a:latin typeface="Courier New"/>
              </a:rPr>
              <a:t>PB0 = B1</a:t>
            </a:r>
            <a:endParaRPr lang="en-US" sz="1200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spc="-1">
                <a:solidFill>
                  <a:srgbClr val="000000"/>
                </a:solidFill>
                <a:latin typeface="Courier New"/>
              </a:rPr>
              <a:t>PB1 = B2</a:t>
            </a:r>
            <a:endParaRPr lang="en-US" sz="1200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spc="-1">
                <a:solidFill>
                  <a:srgbClr val="000000"/>
                </a:solidFill>
                <a:latin typeface="Courier New"/>
              </a:rPr>
              <a:t>PA0 = C1</a:t>
            </a:r>
            <a:endParaRPr lang="en-US" sz="1200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spc="-1">
                <a:solidFill>
                  <a:srgbClr val="000000"/>
                </a:solidFill>
                <a:latin typeface="Courier New"/>
              </a:rPr>
              <a:t>PA1 = C2</a:t>
            </a:r>
            <a:endParaRPr lang="en-US" sz="1200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200" spc="-1">
              <a:latin typeface="Arial"/>
            </a:endParaRPr>
          </a:p>
        </p:txBody>
      </p:sp>
      <p:sp>
        <p:nvSpPr>
          <p:cNvPr id="170" name="CustomShape 52"/>
          <p:cNvSpPr/>
          <p:nvPr/>
        </p:nvSpPr>
        <p:spPr>
          <a:xfrm>
            <a:off x="8309025" y="198662"/>
            <a:ext cx="976680" cy="272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200" spc="-1" dirty="0">
                <a:solidFill>
                  <a:srgbClr val="FF0000"/>
                </a:solidFill>
                <a:latin typeface="Calibri"/>
              </a:rPr>
              <a:t>+5V </a:t>
            </a:r>
            <a:r>
              <a:rPr lang="en-US" sz="1100" spc="-1" dirty="0">
                <a:solidFill>
                  <a:srgbClr val="FF0000"/>
                </a:solidFill>
                <a:latin typeface="Courier New"/>
              </a:rPr>
              <a:t>Power</a:t>
            </a:r>
            <a:endParaRPr lang="en-US" sz="1100" spc="-1" dirty="0">
              <a:latin typeface="Arial"/>
            </a:endParaRPr>
          </a:p>
        </p:txBody>
      </p:sp>
      <p:sp>
        <p:nvSpPr>
          <p:cNvPr id="171" name="CustomShape 53"/>
          <p:cNvSpPr/>
          <p:nvPr/>
        </p:nvSpPr>
        <p:spPr>
          <a:xfrm>
            <a:off x="8324880" y="684000"/>
            <a:ext cx="976680" cy="257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100" spc="-1" dirty="0">
                <a:solidFill>
                  <a:srgbClr val="000000"/>
                </a:solidFill>
                <a:latin typeface="Courier New"/>
              </a:rPr>
              <a:t>GND</a:t>
            </a:r>
            <a:endParaRPr lang="en-US" sz="1100" spc="-1" dirty="0">
              <a:latin typeface="Arial"/>
            </a:endParaRPr>
          </a:p>
        </p:txBody>
      </p:sp>
      <p:sp>
        <p:nvSpPr>
          <p:cNvPr id="172" name="CustomShape 54"/>
          <p:cNvSpPr/>
          <p:nvPr/>
        </p:nvSpPr>
        <p:spPr>
          <a:xfrm>
            <a:off x="8647675" y="1758454"/>
            <a:ext cx="446736" cy="257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100" b="1" spc="-1" dirty="0">
                <a:solidFill>
                  <a:srgbClr val="806000"/>
                </a:solidFill>
                <a:latin typeface="Courier New"/>
                <a:sym typeface="Wingdings" panose="05000000000000000000" pitchFamily="2" charset="2"/>
              </a:rPr>
              <a:t>&lt;--</a:t>
            </a:r>
            <a:endParaRPr lang="en-US" sz="1100" b="1" spc="-1" dirty="0">
              <a:latin typeface="Arial"/>
            </a:endParaRPr>
          </a:p>
        </p:txBody>
      </p:sp>
      <p:sp>
        <p:nvSpPr>
          <p:cNvPr id="173" name="CustomShape 55"/>
          <p:cNvSpPr/>
          <p:nvPr/>
        </p:nvSpPr>
        <p:spPr>
          <a:xfrm>
            <a:off x="8650570" y="2105194"/>
            <a:ext cx="446737" cy="257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100" b="1" spc="-1" dirty="0">
                <a:solidFill>
                  <a:srgbClr val="A6A6A6"/>
                </a:solidFill>
                <a:latin typeface="Courier New"/>
              </a:rPr>
              <a:t>--&gt;</a:t>
            </a:r>
            <a:endParaRPr lang="en-US" sz="1100" b="1" spc="-1" dirty="0">
              <a:latin typeface="Arial"/>
            </a:endParaRPr>
          </a:p>
        </p:txBody>
      </p:sp>
      <p:sp>
        <p:nvSpPr>
          <p:cNvPr id="174" name="CustomShape 56"/>
          <p:cNvSpPr/>
          <p:nvPr/>
        </p:nvSpPr>
        <p:spPr>
          <a:xfrm>
            <a:off x="3921480" y="3196742"/>
            <a:ext cx="731160" cy="257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100" spc="-1" dirty="0">
                <a:solidFill>
                  <a:srgbClr val="7030A0"/>
                </a:solidFill>
                <a:latin typeface="Courier New"/>
              </a:rPr>
              <a:t>CANL</a:t>
            </a:r>
            <a:endParaRPr lang="en-US" sz="1100" spc="-1" dirty="0">
              <a:latin typeface="Arial"/>
            </a:endParaRPr>
          </a:p>
        </p:txBody>
      </p:sp>
      <p:sp>
        <p:nvSpPr>
          <p:cNvPr id="175" name="CustomShape 57"/>
          <p:cNvSpPr/>
          <p:nvPr/>
        </p:nvSpPr>
        <p:spPr>
          <a:xfrm>
            <a:off x="3647880" y="3000600"/>
            <a:ext cx="731160" cy="257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100" spc="-1">
                <a:solidFill>
                  <a:srgbClr val="0070C0"/>
                </a:solidFill>
                <a:latin typeface="Courier New"/>
              </a:rPr>
              <a:t>CANH</a:t>
            </a:r>
            <a:endParaRPr lang="en-US" sz="1100" spc="-1">
              <a:latin typeface="Arial"/>
            </a:endParaRPr>
          </a:p>
        </p:txBody>
      </p:sp>
      <p:sp>
        <p:nvSpPr>
          <p:cNvPr id="176" name="CustomShape 58"/>
          <p:cNvSpPr/>
          <p:nvPr/>
        </p:nvSpPr>
        <p:spPr>
          <a:xfrm>
            <a:off x="7573488" y="3878640"/>
            <a:ext cx="731160" cy="257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100" spc="-1">
                <a:solidFill>
                  <a:srgbClr val="00B050"/>
                </a:solidFill>
                <a:latin typeface="Courier New"/>
              </a:rPr>
              <a:t>CANRX</a:t>
            </a:r>
            <a:endParaRPr lang="en-US" sz="1100" spc="-1">
              <a:latin typeface="Arial"/>
            </a:endParaRPr>
          </a:p>
        </p:txBody>
      </p:sp>
      <p:sp>
        <p:nvSpPr>
          <p:cNvPr id="177" name="CustomShape 59"/>
          <p:cNvSpPr/>
          <p:nvPr/>
        </p:nvSpPr>
        <p:spPr>
          <a:xfrm>
            <a:off x="7673208" y="4057560"/>
            <a:ext cx="731160" cy="257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100" spc="-1">
                <a:solidFill>
                  <a:srgbClr val="FFD966"/>
                </a:solidFill>
                <a:latin typeface="Courier New"/>
              </a:rPr>
              <a:t>CANTX</a:t>
            </a:r>
            <a:endParaRPr lang="en-US" sz="1100" spc="-1">
              <a:latin typeface="Arial"/>
            </a:endParaRPr>
          </a:p>
        </p:txBody>
      </p:sp>
      <p:sp>
        <p:nvSpPr>
          <p:cNvPr id="178" name="CustomShape 60"/>
          <p:cNvSpPr/>
          <p:nvPr/>
        </p:nvSpPr>
        <p:spPr>
          <a:xfrm>
            <a:off x="7573488" y="4230360"/>
            <a:ext cx="976680" cy="257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100" spc="-1">
                <a:solidFill>
                  <a:srgbClr val="000000"/>
                </a:solidFill>
                <a:latin typeface="Courier New"/>
              </a:rPr>
              <a:t>GND</a:t>
            </a:r>
            <a:endParaRPr lang="en-US" sz="1100" spc="-1">
              <a:latin typeface="Arial"/>
            </a:endParaRPr>
          </a:p>
        </p:txBody>
      </p:sp>
      <p:sp>
        <p:nvSpPr>
          <p:cNvPr id="179" name="CustomShape 61"/>
          <p:cNvSpPr/>
          <p:nvPr/>
        </p:nvSpPr>
        <p:spPr>
          <a:xfrm>
            <a:off x="7482768" y="4385520"/>
            <a:ext cx="1298520" cy="272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200" spc="-1">
                <a:solidFill>
                  <a:srgbClr val="FFC000"/>
                </a:solidFill>
                <a:latin typeface="Calibri"/>
              </a:rPr>
              <a:t>+3.3V </a:t>
            </a:r>
            <a:r>
              <a:rPr lang="en-US" sz="1100" spc="-1">
                <a:solidFill>
                  <a:srgbClr val="FFC000"/>
                </a:solidFill>
                <a:latin typeface="Courier New"/>
              </a:rPr>
              <a:t>Power</a:t>
            </a:r>
            <a:endParaRPr lang="en-US" sz="1100" spc="-1">
              <a:latin typeface="Arial"/>
            </a:endParaRPr>
          </a:p>
        </p:txBody>
      </p:sp>
      <p:sp>
        <p:nvSpPr>
          <p:cNvPr id="180" name="Line 62"/>
          <p:cNvSpPr/>
          <p:nvPr/>
        </p:nvSpPr>
        <p:spPr>
          <a:xfrm>
            <a:off x="1946161" y="2193753"/>
            <a:ext cx="388595" cy="0"/>
          </a:xfrm>
          <a:prstGeom prst="line">
            <a:avLst/>
          </a:prstGeom>
          <a:ln w="25560">
            <a:solidFill>
              <a:schemeClr val="accent2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81" name="Line 63"/>
          <p:cNvSpPr/>
          <p:nvPr/>
        </p:nvSpPr>
        <p:spPr>
          <a:xfrm flipV="1">
            <a:off x="2322757" y="2193753"/>
            <a:ext cx="0" cy="1542859"/>
          </a:xfrm>
          <a:prstGeom prst="line">
            <a:avLst/>
          </a:prstGeom>
          <a:ln w="25560">
            <a:solidFill>
              <a:schemeClr val="accent2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82" name="Line 64"/>
          <p:cNvSpPr/>
          <p:nvPr/>
        </p:nvSpPr>
        <p:spPr>
          <a:xfrm>
            <a:off x="352080" y="5702673"/>
            <a:ext cx="482400" cy="36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83" name="Line 65"/>
          <p:cNvSpPr/>
          <p:nvPr/>
        </p:nvSpPr>
        <p:spPr>
          <a:xfrm>
            <a:off x="355622" y="6083553"/>
            <a:ext cx="2441880" cy="36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84" name="Line 66"/>
          <p:cNvSpPr/>
          <p:nvPr/>
        </p:nvSpPr>
        <p:spPr>
          <a:xfrm flipV="1">
            <a:off x="359251" y="5702673"/>
            <a:ext cx="360" cy="38088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74" name="Line 48"/>
          <p:cNvSpPr/>
          <p:nvPr/>
        </p:nvSpPr>
        <p:spPr>
          <a:xfrm flipH="1">
            <a:off x="9275238" y="2514122"/>
            <a:ext cx="2425353" cy="0"/>
          </a:xfrm>
          <a:prstGeom prst="line">
            <a:avLst/>
          </a:prstGeom>
          <a:ln w="25560">
            <a:solidFill>
              <a:schemeClr val="accent2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75" name="Line 31"/>
          <p:cNvSpPr/>
          <p:nvPr/>
        </p:nvSpPr>
        <p:spPr>
          <a:xfrm>
            <a:off x="9275239" y="1838563"/>
            <a:ext cx="315693" cy="0"/>
          </a:xfrm>
          <a:prstGeom prst="line">
            <a:avLst/>
          </a:prstGeom>
          <a:ln w="2556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76" name="Line 7"/>
          <p:cNvSpPr/>
          <p:nvPr/>
        </p:nvSpPr>
        <p:spPr>
          <a:xfrm>
            <a:off x="9098273" y="2304582"/>
            <a:ext cx="527353" cy="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47" name="Line 29"/>
          <p:cNvSpPr/>
          <p:nvPr/>
        </p:nvSpPr>
        <p:spPr>
          <a:xfrm>
            <a:off x="9098272" y="712079"/>
            <a:ext cx="0" cy="1592503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45" name="CustomShape 28"/>
          <p:cNvSpPr/>
          <p:nvPr/>
        </p:nvSpPr>
        <p:spPr>
          <a:xfrm>
            <a:off x="5509262" y="195422"/>
            <a:ext cx="2335554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pc="-1" dirty="0">
                <a:solidFill>
                  <a:srgbClr val="000000"/>
                </a:solidFill>
                <a:latin typeface="Calibri"/>
              </a:rPr>
              <a:t>FT232RL USB to USART</a:t>
            </a:r>
            <a:endParaRPr lang="en-US" spc="-1" dirty="0">
              <a:latin typeface="Arial"/>
            </a:endParaRPr>
          </a:p>
        </p:txBody>
      </p:sp>
      <p:sp>
        <p:nvSpPr>
          <p:cNvPr id="123" name="Line 6"/>
          <p:cNvSpPr/>
          <p:nvPr/>
        </p:nvSpPr>
        <p:spPr>
          <a:xfrm>
            <a:off x="7828133" y="1058760"/>
            <a:ext cx="496747" cy="0"/>
          </a:xfrm>
          <a:prstGeom prst="line">
            <a:avLst/>
          </a:prstGeom>
          <a:ln w="2556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pic>
        <p:nvPicPr>
          <p:cNvPr id="118" name="Picture 3"/>
          <p:cNvPicPr/>
          <p:nvPr/>
        </p:nvPicPr>
        <p:blipFill rotWithShape="1">
          <a:blip r:embed="rId6"/>
          <a:srcRect l="15145" t="30884" r="-196" b="28533"/>
          <a:stretch/>
        </p:blipFill>
        <p:spPr>
          <a:xfrm rot="10800000">
            <a:off x="5325413" y="507240"/>
            <a:ext cx="2639520" cy="1259279"/>
          </a:xfrm>
          <a:prstGeom prst="rect">
            <a:avLst/>
          </a:prstGeom>
          <a:ln>
            <a:noFill/>
          </a:ln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F7E106C1-6873-41FC-8545-E0AEB28AF9F4}"/>
              </a:ext>
            </a:extLst>
          </p:cNvPr>
          <p:cNvGrpSpPr/>
          <p:nvPr/>
        </p:nvGrpSpPr>
        <p:grpSpPr>
          <a:xfrm>
            <a:off x="7796897" y="705670"/>
            <a:ext cx="421730" cy="1043821"/>
            <a:chOff x="6713817" y="683895"/>
            <a:chExt cx="421730" cy="1043821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BEE207F6-EBBC-4DB6-AEE4-0AE336F6A9CD}"/>
                </a:ext>
              </a:extLst>
            </p:cNvPr>
            <p:cNvSpPr txBox="1"/>
            <p:nvPr/>
          </p:nvSpPr>
          <p:spPr>
            <a:xfrm>
              <a:off x="6713817" y="1373505"/>
              <a:ext cx="421730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/>
                <a:t>RX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7987B73D-94F9-4CEC-93C7-7E5F49FF2AED}"/>
                </a:ext>
              </a:extLst>
            </p:cNvPr>
            <p:cNvSpPr txBox="1"/>
            <p:nvPr/>
          </p:nvSpPr>
          <p:spPr>
            <a:xfrm>
              <a:off x="6713817" y="1543050"/>
              <a:ext cx="421730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/>
                <a:t>DTR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37617D0D-D302-46B5-B13C-8760AE2EFE57}"/>
                </a:ext>
              </a:extLst>
            </p:cNvPr>
            <p:cNvSpPr txBox="1"/>
            <p:nvPr/>
          </p:nvSpPr>
          <p:spPr>
            <a:xfrm>
              <a:off x="6713817" y="1200150"/>
              <a:ext cx="421730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/>
                <a:t>TX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58FFFB73-534B-479E-B534-5A8040705654}"/>
                </a:ext>
              </a:extLst>
            </p:cNvPr>
            <p:cNvSpPr txBox="1"/>
            <p:nvPr/>
          </p:nvSpPr>
          <p:spPr>
            <a:xfrm>
              <a:off x="6713817" y="1026795"/>
              <a:ext cx="421730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/>
                <a:t>VCC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62FC8611-A00B-4D95-9FE4-0433238C318B}"/>
                </a:ext>
              </a:extLst>
            </p:cNvPr>
            <p:cNvSpPr txBox="1"/>
            <p:nvPr/>
          </p:nvSpPr>
          <p:spPr>
            <a:xfrm>
              <a:off x="6713817" y="857250"/>
              <a:ext cx="421730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/>
                <a:t>CTS</a:t>
              </a: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EE05C86A-3701-4D10-BF00-C36511E61410}"/>
                </a:ext>
              </a:extLst>
            </p:cNvPr>
            <p:cNvSpPr txBox="1"/>
            <p:nvPr/>
          </p:nvSpPr>
          <p:spPr>
            <a:xfrm>
              <a:off x="6713817" y="683895"/>
              <a:ext cx="421730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/>
                <a:t>GND</a:t>
              </a:r>
            </a:p>
          </p:txBody>
        </p:sp>
      </p:grpSp>
      <p:sp>
        <p:nvSpPr>
          <p:cNvPr id="83" name="Line 20">
            <a:extLst>
              <a:ext uri="{FF2B5EF4-FFF2-40B4-BE49-F238E27FC236}">
                <a16:creationId xmlns:a16="http://schemas.microsoft.com/office/drawing/2014/main" id="{D7B96030-0451-49E2-928A-CE587A1778EB}"/>
              </a:ext>
            </a:extLst>
          </p:cNvPr>
          <p:cNvSpPr/>
          <p:nvPr/>
        </p:nvSpPr>
        <p:spPr>
          <a:xfrm flipV="1">
            <a:off x="7621448" y="3213364"/>
            <a:ext cx="360" cy="704160"/>
          </a:xfrm>
          <a:prstGeom prst="line">
            <a:avLst/>
          </a:prstGeom>
          <a:ln w="25560">
            <a:solidFill>
              <a:srgbClr val="0070C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84" name="Line 21">
            <a:extLst>
              <a:ext uri="{FF2B5EF4-FFF2-40B4-BE49-F238E27FC236}">
                <a16:creationId xmlns:a16="http://schemas.microsoft.com/office/drawing/2014/main" id="{4B15D527-8339-4D59-9C41-6B58A14B085E}"/>
              </a:ext>
            </a:extLst>
          </p:cNvPr>
          <p:cNvSpPr/>
          <p:nvPr/>
        </p:nvSpPr>
        <p:spPr>
          <a:xfrm flipV="1">
            <a:off x="7371608" y="3396604"/>
            <a:ext cx="360" cy="341640"/>
          </a:xfrm>
          <a:prstGeom prst="line">
            <a:avLst/>
          </a:prstGeom>
          <a:ln w="25560">
            <a:solidFill>
              <a:srgbClr val="7030A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85" name="Line 18">
            <a:extLst>
              <a:ext uri="{FF2B5EF4-FFF2-40B4-BE49-F238E27FC236}">
                <a16:creationId xmlns:a16="http://schemas.microsoft.com/office/drawing/2014/main" id="{3FF6279D-DD61-432B-983C-6379AAC41765}"/>
              </a:ext>
            </a:extLst>
          </p:cNvPr>
          <p:cNvSpPr/>
          <p:nvPr/>
        </p:nvSpPr>
        <p:spPr>
          <a:xfrm>
            <a:off x="7376093" y="3908524"/>
            <a:ext cx="249840" cy="360"/>
          </a:xfrm>
          <a:prstGeom prst="line">
            <a:avLst/>
          </a:prstGeom>
          <a:ln w="25560">
            <a:solidFill>
              <a:srgbClr val="0070C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C955D0-FEB9-4C27-941C-71F0B53C8680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4316" t="10744" r="3649" b="13401"/>
          <a:stretch/>
        </p:blipFill>
        <p:spPr>
          <a:xfrm>
            <a:off x="6764225" y="5105883"/>
            <a:ext cx="2445816" cy="1300527"/>
          </a:xfrm>
          <a:prstGeom prst="rect">
            <a:avLst/>
          </a:prstGeom>
        </p:spPr>
      </p:pic>
      <p:sp>
        <p:nvSpPr>
          <p:cNvPr id="88" name="Line 24">
            <a:extLst>
              <a:ext uri="{FF2B5EF4-FFF2-40B4-BE49-F238E27FC236}">
                <a16:creationId xmlns:a16="http://schemas.microsoft.com/office/drawing/2014/main" id="{08A6ED0E-DE90-46C9-AD67-DE91EE61F702}"/>
              </a:ext>
            </a:extLst>
          </p:cNvPr>
          <p:cNvSpPr/>
          <p:nvPr/>
        </p:nvSpPr>
        <p:spPr>
          <a:xfrm flipH="1">
            <a:off x="6013444" y="4074823"/>
            <a:ext cx="356520" cy="0"/>
          </a:xfrm>
          <a:prstGeom prst="line">
            <a:avLst/>
          </a:prstGeom>
          <a:ln w="25560">
            <a:solidFill>
              <a:srgbClr val="00B05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89" name="Line 20">
            <a:extLst>
              <a:ext uri="{FF2B5EF4-FFF2-40B4-BE49-F238E27FC236}">
                <a16:creationId xmlns:a16="http://schemas.microsoft.com/office/drawing/2014/main" id="{03C183D8-2A57-43A4-B64D-F1CEA78AF931}"/>
              </a:ext>
            </a:extLst>
          </p:cNvPr>
          <p:cNvSpPr/>
          <p:nvPr/>
        </p:nvSpPr>
        <p:spPr>
          <a:xfrm flipV="1">
            <a:off x="6366514" y="4073665"/>
            <a:ext cx="0" cy="1408296"/>
          </a:xfrm>
          <a:prstGeom prst="line">
            <a:avLst/>
          </a:prstGeom>
          <a:ln w="25560">
            <a:solidFill>
              <a:srgbClr val="00B05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90" name="Line 10">
            <a:extLst>
              <a:ext uri="{FF2B5EF4-FFF2-40B4-BE49-F238E27FC236}">
                <a16:creationId xmlns:a16="http://schemas.microsoft.com/office/drawing/2014/main" id="{2040114E-8E0A-409F-B529-862FF6C4F59B}"/>
              </a:ext>
            </a:extLst>
          </p:cNvPr>
          <p:cNvSpPr/>
          <p:nvPr/>
        </p:nvSpPr>
        <p:spPr>
          <a:xfrm>
            <a:off x="6366515" y="5481960"/>
            <a:ext cx="1765514" cy="0"/>
          </a:xfrm>
          <a:prstGeom prst="line">
            <a:avLst/>
          </a:prstGeom>
          <a:ln w="25560">
            <a:solidFill>
              <a:srgbClr val="00B05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91" name="Line 20">
            <a:extLst>
              <a:ext uri="{FF2B5EF4-FFF2-40B4-BE49-F238E27FC236}">
                <a16:creationId xmlns:a16="http://schemas.microsoft.com/office/drawing/2014/main" id="{DAEFC4E0-834E-45F3-AB6D-8B25D0B7A5E7}"/>
              </a:ext>
            </a:extLst>
          </p:cNvPr>
          <p:cNvSpPr/>
          <p:nvPr/>
        </p:nvSpPr>
        <p:spPr>
          <a:xfrm flipV="1">
            <a:off x="6206494" y="4425454"/>
            <a:ext cx="0" cy="1591319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sp>
      <p:sp>
        <p:nvSpPr>
          <p:cNvPr id="92" name="Line 49">
            <a:extLst>
              <a:ext uri="{FF2B5EF4-FFF2-40B4-BE49-F238E27FC236}">
                <a16:creationId xmlns:a16="http://schemas.microsoft.com/office/drawing/2014/main" id="{B13BAACA-90C7-4B24-BC86-D46861A1A573}"/>
              </a:ext>
            </a:extLst>
          </p:cNvPr>
          <p:cNvSpPr/>
          <p:nvPr/>
        </p:nvSpPr>
        <p:spPr>
          <a:xfrm flipH="1">
            <a:off x="6191705" y="6016773"/>
            <a:ext cx="1940324" cy="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6" name="Speech Bubble: Oval 5">
            <a:extLst>
              <a:ext uri="{FF2B5EF4-FFF2-40B4-BE49-F238E27FC236}">
                <a16:creationId xmlns:a16="http://schemas.microsoft.com/office/drawing/2014/main" id="{5A4D956E-70D8-44DC-AAC9-1267B6C3757A}"/>
              </a:ext>
            </a:extLst>
          </p:cNvPr>
          <p:cNvSpPr/>
          <p:nvPr/>
        </p:nvSpPr>
        <p:spPr>
          <a:xfrm>
            <a:off x="4954383" y="3465128"/>
            <a:ext cx="771630" cy="174165"/>
          </a:xfrm>
          <a:prstGeom prst="wedgeEllipseCallout">
            <a:avLst>
              <a:gd name="adj1" fmla="val 36937"/>
              <a:gd name="adj2" fmla="val 165317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" dirty="0">
                <a:solidFill>
                  <a:schemeClr val="tx1"/>
                </a:solidFill>
              </a:rPr>
              <a:t>REMOVE</a:t>
            </a:r>
          </a:p>
        </p:txBody>
      </p:sp>
      <p:pic>
        <p:nvPicPr>
          <p:cNvPr id="1026" name="Picture 2" descr="1PCS-Jlink-for-SWD-Jlink-3-Wire-for-STM32-on-SWD-Debug-NEW">
            <a:extLst>
              <a:ext uri="{FF2B5EF4-FFF2-40B4-BE49-F238E27FC236}">
                <a16:creationId xmlns:a16="http://schemas.microsoft.com/office/drawing/2014/main" id="{DE19675F-3DFF-4C3A-83B4-FC22CAF1AC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5" t="29387" b="30377"/>
          <a:stretch/>
        </p:blipFill>
        <p:spPr bwMode="auto">
          <a:xfrm rot="10800000">
            <a:off x="2308009" y="423058"/>
            <a:ext cx="3050580" cy="1266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8" name="CustomShape 28">
            <a:extLst>
              <a:ext uri="{FF2B5EF4-FFF2-40B4-BE49-F238E27FC236}">
                <a16:creationId xmlns:a16="http://schemas.microsoft.com/office/drawing/2014/main" id="{6D897614-5F0B-4112-BE05-40C3B9CAD2B6}"/>
              </a:ext>
            </a:extLst>
          </p:cNvPr>
          <p:cNvSpPr/>
          <p:nvPr/>
        </p:nvSpPr>
        <p:spPr>
          <a:xfrm>
            <a:off x="2847941" y="195419"/>
            <a:ext cx="2335554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pc="-1" dirty="0">
                <a:solidFill>
                  <a:srgbClr val="000000"/>
                </a:solidFill>
                <a:latin typeface="Calibri"/>
              </a:rPr>
              <a:t>ARM SWD DEBUGGER</a:t>
            </a:r>
            <a:endParaRPr lang="en-US" spc="-1" dirty="0">
              <a:latin typeface="Arial"/>
            </a:endParaRPr>
          </a:p>
        </p:txBody>
      </p:sp>
      <p:sp>
        <p:nvSpPr>
          <p:cNvPr id="99" name="CustomShape 33">
            <a:extLst>
              <a:ext uri="{FF2B5EF4-FFF2-40B4-BE49-F238E27FC236}">
                <a16:creationId xmlns:a16="http://schemas.microsoft.com/office/drawing/2014/main" id="{020AABC1-24F1-4ABE-9DC6-0CE9CACF4144}"/>
              </a:ext>
            </a:extLst>
          </p:cNvPr>
          <p:cNvSpPr/>
          <p:nvPr/>
        </p:nvSpPr>
        <p:spPr>
          <a:xfrm>
            <a:off x="7012285" y="6364796"/>
            <a:ext cx="2010418" cy="31353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pc="-1" dirty="0">
                <a:solidFill>
                  <a:srgbClr val="000000"/>
                </a:solidFill>
                <a:latin typeface="Calibri"/>
              </a:rPr>
              <a:t>CAN Bus Sniffer</a:t>
            </a:r>
            <a:endParaRPr lang="en-US" spc="-1" dirty="0">
              <a:latin typeface="Arial"/>
            </a:endParaRPr>
          </a:p>
        </p:txBody>
      </p:sp>
      <p:sp>
        <p:nvSpPr>
          <p:cNvPr id="100" name="Line 41">
            <a:extLst>
              <a:ext uri="{FF2B5EF4-FFF2-40B4-BE49-F238E27FC236}">
                <a16:creationId xmlns:a16="http://schemas.microsoft.com/office/drawing/2014/main" id="{8BA23CD5-C7DD-4CCB-BBED-9B241324B204}"/>
              </a:ext>
            </a:extLst>
          </p:cNvPr>
          <p:cNvSpPr/>
          <p:nvPr/>
        </p:nvSpPr>
        <p:spPr>
          <a:xfrm>
            <a:off x="1655093" y="1608344"/>
            <a:ext cx="973628" cy="0"/>
          </a:xfrm>
          <a:prstGeom prst="line">
            <a:avLst/>
          </a:prstGeom>
          <a:ln w="2556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01" name="Line 7">
            <a:extLst>
              <a:ext uri="{FF2B5EF4-FFF2-40B4-BE49-F238E27FC236}">
                <a16:creationId xmlns:a16="http://schemas.microsoft.com/office/drawing/2014/main" id="{ABAC25B8-B135-4662-ACF2-A0177D9FFBAC}"/>
              </a:ext>
            </a:extLst>
          </p:cNvPr>
          <p:cNvSpPr/>
          <p:nvPr/>
        </p:nvSpPr>
        <p:spPr>
          <a:xfrm>
            <a:off x="1109227" y="1457008"/>
            <a:ext cx="1521630" cy="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02" name="Line 62">
            <a:extLst>
              <a:ext uri="{FF2B5EF4-FFF2-40B4-BE49-F238E27FC236}">
                <a16:creationId xmlns:a16="http://schemas.microsoft.com/office/drawing/2014/main" id="{2E878F73-4477-4FFE-9C71-951F38FFB45D}"/>
              </a:ext>
            </a:extLst>
          </p:cNvPr>
          <p:cNvSpPr/>
          <p:nvPr/>
        </p:nvSpPr>
        <p:spPr>
          <a:xfrm>
            <a:off x="1281699" y="1284383"/>
            <a:ext cx="1338533" cy="0"/>
          </a:xfrm>
          <a:prstGeom prst="line">
            <a:avLst/>
          </a:prstGeom>
          <a:ln w="25560">
            <a:solidFill>
              <a:schemeClr val="accent2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03" name="Line 62">
            <a:extLst>
              <a:ext uri="{FF2B5EF4-FFF2-40B4-BE49-F238E27FC236}">
                <a16:creationId xmlns:a16="http://schemas.microsoft.com/office/drawing/2014/main" id="{9BD034C8-FEDB-4808-8C5D-302EE562FC43}"/>
              </a:ext>
            </a:extLst>
          </p:cNvPr>
          <p:cNvSpPr/>
          <p:nvPr/>
        </p:nvSpPr>
        <p:spPr>
          <a:xfrm>
            <a:off x="1458192" y="1109573"/>
            <a:ext cx="1162040" cy="0"/>
          </a:xfrm>
          <a:prstGeom prst="line">
            <a:avLst/>
          </a:prstGeom>
          <a:ln w="25560">
            <a:solidFill>
              <a:srgbClr val="00B05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04" name="Line 41">
            <a:extLst>
              <a:ext uri="{FF2B5EF4-FFF2-40B4-BE49-F238E27FC236}">
                <a16:creationId xmlns:a16="http://schemas.microsoft.com/office/drawing/2014/main" id="{FAF498C4-FC20-45AC-B72E-3AE3D45A8E11}"/>
              </a:ext>
            </a:extLst>
          </p:cNvPr>
          <p:cNvSpPr/>
          <p:nvPr/>
        </p:nvSpPr>
        <p:spPr>
          <a:xfrm>
            <a:off x="1930579" y="2569915"/>
            <a:ext cx="696979" cy="0"/>
          </a:xfrm>
          <a:prstGeom prst="line">
            <a:avLst/>
          </a:prstGeom>
          <a:ln w="2556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05" name="Line 7">
            <a:extLst>
              <a:ext uri="{FF2B5EF4-FFF2-40B4-BE49-F238E27FC236}">
                <a16:creationId xmlns:a16="http://schemas.microsoft.com/office/drawing/2014/main" id="{6F5374CD-9D28-49DE-94E9-2D1C772E158F}"/>
              </a:ext>
            </a:extLst>
          </p:cNvPr>
          <p:cNvSpPr/>
          <p:nvPr/>
        </p:nvSpPr>
        <p:spPr>
          <a:xfrm>
            <a:off x="1947937" y="2367784"/>
            <a:ext cx="527220" cy="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06" name="Line 63">
            <a:extLst>
              <a:ext uri="{FF2B5EF4-FFF2-40B4-BE49-F238E27FC236}">
                <a16:creationId xmlns:a16="http://schemas.microsoft.com/office/drawing/2014/main" id="{EF32F93F-E47F-4D85-82BE-FEF22CBADAB2}"/>
              </a:ext>
            </a:extLst>
          </p:cNvPr>
          <p:cNvSpPr/>
          <p:nvPr/>
        </p:nvSpPr>
        <p:spPr>
          <a:xfrm flipV="1">
            <a:off x="2475157" y="2016213"/>
            <a:ext cx="0" cy="346741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07" name="Line 63">
            <a:extLst>
              <a:ext uri="{FF2B5EF4-FFF2-40B4-BE49-F238E27FC236}">
                <a16:creationId xmlns:a16="http://schemas.microsoft.com/office/drawing/2014/main" id="{59F32679-06A2-4201-9881-5EA3B8DDE907}"/>
              </a:ext>
            </a:extLst>
          </p:cNvPr>
          <p:cNvSpPr/>
          <p:nvPr/>
        </p:nvSpPr>
        <p:spPr>
          <a:xfrm flipV="1">
            <a:off x="2627557" y="2216159"/>
            <a:ext cx="0" cy="353755"/>
          </a:xfrm>
          <a:prstGeom prst="line">
            <a:avLst/>
          </a:prstGeom>
          <a:ln w="2556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08" name="Line 63">
            <a:extLst>
              <a:ext uri="{FF2B5EF4-FFF2-40B4-BE49-F238E27FC236}">
                <a16:creationId xmlns:a16="http://schemas.microsoft.com/office/drawing/2014/main" id="{C498DD9B-658E-41F9-8100-774A1B8E1DEF}"/>
              </a:ext>
            </a:extLst>
          </p:cNvPr>
          <p:cNvSpPr/>
          <p:nvPr/>
        </p:nvSpPr>
        <p:spPr>
          <a:xfrm flipV="1">
            <a:off x="1290656" y="1284383"/>
            <a:ext cx="0" cy="820811"/>
          </a:xfrm>
          <a:prstGeom prst="line">
            <a:avLst/>
          </a:prstGeom>
          <a:ln w="25560">
            <a:solidFill>
              <a:schemeClr val="accent2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09" name="Line 63">
            <a:extLst>
              <a:ext uri="{FF2B5EF4-FFF2-40B4-BE49-F238E27FC236}">
                <a16:creationId xmlns:a16="http://schemas.microsoft.com/office/drawing/2014/main" id="{45F1E7B2-A882-46A8-90FB-B40FD1687C64}"/>
              </a:ext>
            </a:extLst>
          </p:cNvPr>
          <p:cNvSpPr/>
          <p:nvPr/>
        </p:nvSpPr>
        <p:spPr>
          <a:xfrm flipV="1">
            <a:off x="1109227" y="1457008"/>
            <a:ext cx="0" cy="646482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10" name="Line 63">
            <a:extLst>
              <a:ext uri="{FF2B5EF4-FFF2-40B4-BE49-F238E27FC236}">
                <a16:creationId xmlns:a16="http://schemas.microsoft.com/office/drawing/2014/main" id="{D2173FB7-987D-4059-9957-3ED004261C02}"/>
              </a:ext>
            </a:extLst>
          </p:cNvPr>
          <p:cNvSpPr/>
          <p:nvPr/>
        </p:nvSpPr>
        <p:spPr>
          <a:xfrm flipV="1">
            <a:off x="1655092" y="1608344"/>
            <a:ext cx="0" cy="489851"/>
          </a:xfrm>
          <a:prstGeom prst="line">
            <a:avLst/>
          </a:prstGeom>
          <a:ln w="2556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11" name="Line 63">
            <a:extLst>
              <a:ext uri="{FF2B5EF4-FFF2-40B4-BE49-F238E27FC236}">
                <a16:creationId xmlns:a16="http://schemas.microsoft.com/office/drawing/2014/main" id="{DD05B904-FADF-46D3-BA84-610AAB3A984A}"/>
              </a:ext>
            </a:extLst>
          </p:cNvPr>
          <p:cNvSpPr/>
          <p:nvPr/>
        </p:nvSpPr>
        <p:spPr>
          <a:xfrm flipV="1">
            <a:off x="1473663" y="1109214"/>
            <a:ext cx="0" cy="992604"/>
          </a:xfrm>
          <a:prstGeom prst="line">
            <a:avLst/>
          </a:prstGeom>
          <a:ln w="25560">
            <a:solidFill>
              <a:srgbClr val="00B05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30FCFDA-9E26-46C4-BEDA-A0122EEFE0B9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7255"/>
          <a:stretch/>
        </p:blipFill>
        <p:spPr>
          <a:xfrm>
            <a:off x="10263675" y="5429153"/>
            <a:ext cx="1494577" cy="1207055"/>
          </a:xfrm>
          <a:prstGeom prst="rect">
            <a:avLst/>
          </a:prstGeom>
        </p:spPr>
      </p:pic>
      <p:sp>
        <p:nvSpPr>
          <p:cNvPr id="146" name="CustomShape 53">
            <a:extLst>
              <a:ext uri="{FF2B5EF4-FFF2-40B4-BE49-F238E27FC236}">
                <a16:creationId xmlns:a16="http://schemas.microsoft.com/office/drawing/2014/main" id="{400C488F-F48F-4DF1-807D-F4C75444725B}"/>
              </a:ext>
            </a:extLst>
          </p:cNvPr>
          <p:cNvSpPr/>
          <p:nvPr/>
        </p:nvSpPr>
        <p:spPr>
          <a:xfrm>
            <a:off x="9307702" y="5930918"/>
            <a:ext cx="976680" cy="257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100" spc="-1" dirty="0">
                <a:solidFill>
                  <a:srgbClr val="000000"/>
                </a:solidFill>
                <a:latin typeface="Courier New"/>
              </a:rPr>
              <a:t>USB</a:t>
            </a:r>
            <a:endParaRPr lang="en-US" sz="1100" spc="-1" dirty="0">
              <a:latin typeface="Arial"/>
            </a:endParaRPr>
          </a:p>
        </p:txBody>
      </p:sp>
      <p:sp>
        <p:nvSpPr>
          <p:cNvPr id="160" name="CustomShape 58">
            <a:extLst>
              <a:ext uri="{FF2B5EF4-FFF2-40B4-BE49-F238E27FC236}">
                <a16:creationId xmlns:a16="http://schemas.microsoft.com/office/drawing/2014/main" id="{FD792139-6FC1-4CE1-B913-C26ABEF6D331}"/>
              </a:ext>
            </a:extLst>
          </p:cNvPr>
          <p:cNvSpPr/>
          <p:nvPr/>
        </p:nvSpPr>
        <p:spPr>
          <a:xfrm>
            <a:off x="6138364" y="5460120"/>
            <a:ext cx="731160" cy="257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100" spc="-1">
                <a:solidFill>
                  <a:srgbClr val="00B050"/>
                </a:solidFill>
                <a:latin typeface="Courier New"/>
              </a:rPr>
              <a:t>CANRX</a:t>
            </a:r>
            <a:endParaRPr lang="en-US" sz="1100" spc="-1">
              <a:latin typeface="Arial"/>
            </a:endParaRPr>
          </a:p>
        </p:txBody>
      </p:sp>
      <p:sp>
        <p:nvSpPr>
          <p:cNvPr id="150" name="CustomShape 52">
            <a:extLst>
              <a:ext uri="{FF2B5EF4-FFF2-40B4-BE49-F238E27FC236}">
                <a16:creationId xmlns:a16="http://schemas.microsoft.com/office/drawing/2014/main" id="{BEAE8913-4D50-4576-B599-5988FBDB3E88}"/>
              </a:ext>
            </a:extLst>
          </p:cNvPr>
          <p:cNvSpPr/>
          <p:nvPr/>
        </p:nvSpPr>
        <p:spPr>
          <a:xfrm>
            <a:off x="1855362" y="1564037"/>
            <a:ext cx="976680" cy="272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200" spc="-1" dirty="0">
                <a:solidFill>
                  <a:srgbClr val="FF0000"/>
                </a:solidFill>
                <a:latin typeface="Calibri"/>
              </a:rPr>
              <a:t>Vcc</a:t>
            </a:r>
            <a:endParaRPr lang="en-US" sz="1100" spc="-1" dirty="0">
              <a:latin typeface="Arial"/>
            </a:endParaRPr>
          </a:p>
        </p:txBody>
      </p:sp>
      <p:sp>
        <p:nvSpPr>
          <p:cNvPr id="161" name="CustomShape 53">
            <a:extLst>
              <a:ext uri="{FF2B5EF4-FFF2-40B4-BE49-F238E27FC236}">
                <a16:creationId xmlns:a16="http://schemas.microsoft.com/office/drawing/2014/main" id="{A9D21E0A-3525-4B30-A662-AB0C73F7E0EB}"/>
              </a:ext>
            </a:extLst>
          </p:cNvPr>
          <p:cNvSpPr/>
          <p:nvPr/>
        </p:nvSpPr>
        <p:spPr>
          <a:xfrm>
            <a:off x="1871217" y="1405567"/>
            <a:ext cx="976680" cy="257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100" spc="-1" dirty="0">
                <a:solidFill>
                  <a:srgbClr val="000000"/>
                </a:solidFill>
                <a:latin typeface="Courier New"/>
              </a:rPr>
              <a:t>GND</a:t>
            </a:r>
            <a:endParaRPr lang="en-US" sz="1100" spc="-1" dirty="0">
              <a:latin typeface="Arial"/>
            </a:endParaRPr>
          </a:p>
        </p:txBody>
      </p:sp>
      <p:sp>
        <p:nvSpPr>
          <p:cNvPr id="163" name="CustomShape 53">
            <a:extLst>
              <a:ext uri="{FF2B5EF4-FFF2-40B4-BE49-F238E27FC236}">
                <a16:creationId xmlns:a16="http://schemas.microsoft.com/office/drawing/2014/main" id="{34C7E86F-D1F1-48AD-AE41-26952E2FFD22}"/>
              </a:ext>
            </a:extLst>
          </p:cNvPr>
          <p:cNvSpPr/>
          <p:nvPr/>
        </p:nvSpPr>
        <p:spPr>
          <a:xfrm>
            <a:off x="1874325" y="1240721"/>
            <a:ext cx="976680" cy="257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100" spc="-1" dirty="0">
                <a:solidFill>
                  <a:srgbClr val="FFC000"/>
                </a:solidFill>
                <a:latin typeface="Courier New"/>
              </a:rPr>
              <a:t>SWCLK</a:t>
            </a:r>
            <a:endParaRPr lang="en-US" sz="1100" spc="-1" dirty="0">
              <a:solidFill>
                <a:srgbClr val="FFC000"/>
              </a:solidFill>
              <a:latin typeface="Arial"/>
            </a:endParaRPr>
          </a:p>
        </p:txBody>
      </p:sp>
      <p:sp>
        <p:nvSpPr>
          <p:cNvPr id="165" name="CustomShape 53">
            <a:extLst>
              <a:ext uri="{FF2B5EF4-FFF2-40B4-BE49-F238E27FC236}">
                <a16:creationId xmlns:a16="http://schemas.microsoft.com/office/drawing/2014/main" id="{1D4B7CAE-ADED-4846-86A0-7CDB34685F85}"/>
              </a:ext>
            </a:extLst>
          </p:cNvPr>
          <p:cNvSpPr/>
          <p:nvPr/>
        </p:nvSpPr>
        <p:spPr>
          <a:xfrm>
            <a:off x="1874329" y="1072768"/>
            <a:ext cx="976680" cy="257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100" spc="-1" dirty="0">
                <a:solidFill>
                  <a:srgbClr val="00B050"/>
                </a:solidFill>
                <a:latin typeface="Courier New"/>
              </a:rPr>
              <a:t>SWDIO</a:t>
            </a:r>
            <a:endParaRPr lang="en-US" sz="1100" spc="-1" dirty="0">
              <a:solidFill>
                <a:srgbClr val="00B05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14513833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Line 46"/>
          <p:cNvSpPr/>
          <p:nvPr/>
        </p:nvSpPr>
        <p:spPr>
          <a:xfrm>
            <a:off x="9275238" y="2512416"/>
            <a:ext cx="0" cy="2076178"/>
          </a:xfrm>
          <a:prstGeom prst="line">
            <a:avLst/>
          </a:prstGeom>
          <a:ln w="25560">
            <a:solidFill>
              <a:schemeClr val="accent2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pic>
        <p:nvPicPr>
          <p:cNvPr id="82" name="Picture 5">
            <a:extLst>
              <a:ext uri="{FF2B5EF4-FFF2-40B4-BE49-F238E27FC236}">
                <a16:creationId xmlns:a16="http://schemas.microsoft.com/office/drawing/2014/main" id="{A0BBF132-0EAA-49C1-86DC-4F7CA0625CE1}"/>
              </a:ext>
            </a:extLst>
          </p:cNvPr>
          <p:cNvPicPr/>
          <p:nvPr/>
        </p:nvPicPr>
        <p:blipFill>
          <a:blip r:embed="rId3"/>
          <a:srcRect l="15421" t="9203" r="13881" b="8495"/>
          <a:stretch/>
        </p:blipFill>
        <p:spPr>
          <a:xfrm rot="10800000">
            <a:off x="6497528" y="3583084"/>
            <a:ext cx="1009800" cy="1175760"/>
          </a:xfrm>
          <a:prstGeom prst="rect">
            <a:avLst/>
          </a:prstGeom>
          <a:ln>
            <a:noFill/>
          </a:ln>
        </p:spPr>
      </p:pic>
      <p:pic>
        <p:nvPicPr>
          <p:cNvPr id="73" name="Picture 1"/>
          <p:cNvPicPr/>
          <p:nvPr/>
        </p:nvPicPr>
        <p:blipFill>
          <a:blip r:embed="rId4"/>
          <a:srcRect l="3130" t="5180" b="5213"/>
          <a:stretch/>
        </p:blipFill>
        <p:spPr>
          <a:xfrm rot="5400000">
            <a:off x="8795107" y="2260280"/>
            <a:ext cx="3690360" cy="2389320"/>
          </a:xfrm>
          <a:prstGeom prst="rect">
            <a:avLst/>
          </a:prstGeom>
          <a:ln>
            <a:noFill/>
          </a:ln>
        </p:spPr>
      </p:pic>
      <p:pic>
        <p:nvPicPr>
          <p:cNvPr id="114" name="Picture 2"/>
          <p:cNvPicPr/>
          <p:nvPr/>
        </p:nvPicPr>
        <p:blipFill>
          <a:blip r:embed="rId5"/>
          <a:srcRect l="2480" t="4785" r="1772" b="6467"/>
          <a:stretch/>
        </p:blipFill>
        <p:spPr>
          <a:xfrm rot="16200000">
            <a:off x="-767160" y="2932113"/>
            <a:ext cx="4291560" cy="1795320"/>
          </a:xfrm>
          <a:prstGeom prst="rect">
            <a:avLst/>
          </a:prstGeom>
          <a:ln>
            <a:noFill/>
          </a:ln>
        </p:spPr>
      </p:pic>
      <p:pic>
        <p:nvPicPr>
          <p:cNvPr id="115" name="Picture 4"/>
          <p:cNvPicPr/>
          <p:nvPr/>
        </p:nvPicPr>
        <p:blipFill>
          <a:blip r:embed="rId3"/>
          <a:srcRect l="15421" t="9203" r="13881" b="8495"/>
          <a:stretch/>
        </p:blipFill>
        <p:spPr>
          <a:xfrm>
            <a:off x="5233566" y="3573360"/>
            <a:ext cx="1009800" cy="1175760"/>
          </a:xfrm>
          <a:prstGeom prst="rect">
            <a:avLst/>
          </a:prstGeom>
          <a:ln>
            <a:noFill/>
          </a:ln>
        </p:spPr>
      </p:pic>
      <p:sp>
        <p:nvSpPr>
          <p:cNvPr id="116" name="Line 1"/>
          <p:cNvSpPr/>
          <p:nvPr/>
        </p:nvSpPr>
        <p:spPr>
          <a:xfrm>
            <a:off x="4561446" y="4424040"/>
            <a:ext cx="801360" cy="360"/>
          </a:xfrm>
          <a:prstGeom prst="line">
            <a:avLst/>
          </a:prstGeom>
          <a:ln w="25560">
            <a:solidFill>
              <a:srgbClr val="0070C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17" name="Line 2"/>
          <p:cNvSpPr/>
          <p:nvPr/>
        </p:nvSpPr>
        <p:spPr>
          <a:xfrm>
            <a:off x="4380366" y="4598280"/>
            <a:ext cx="975240" cy="360"/>
          </a:xfrm>
          <a:prstGeom prst="line">
            <a:avLst/>
          </a:prstGeom>
          <a:ln w="25560">
            <a:solidFill>
              <a:srgbClr val="7030A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20" name="Line 3"/>
          <p:cNvSpPr/>
          <p:nvPr/>
        </p:nvSpPr>
        <p:spPr>
          <a:xfrm>
            <a:off x="2459881" y="2025720"/>
            <a:ext cx="5681199" cy="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21" name="Line 4"/>
          <p:cNvSpPr/>
          <p:nvPr/>
        </p:nvSpPr>
        <p:spPr>
          <a:xfrm>
            <a:off x="2334756" y="3905280"/>
            <a:ext cx="3035250" cy="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22" name="Line 5"/>
          <p:cNvSpPr/>
          <p:nvPr/>
        </p:nvSpPr>
        <p:spPr>
          <a:xfrm flipV="1">
            <a:off x="2339637" y="3902399"/>
            <a:ext cx="0" cy="2181153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24" name="Line 7"/>
          <p:cNvSpPr/>
          <p:nvPr/>
        </p:nvSpPr>
        <p:spPr>
          <a:xfrm>
            <a:off x="7914062" y="711065"/>
            <a:ext cx="1183662" cy="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25" name="Line 8"/>
          <p:cNvSpPr/>
          <p:nvPr/>
        </p:nvSpPr>
        <p:spPr>
          <a:xfrm>
            <a:off x="6280676" y="1226520"/>
            <a:ext cx="2193534" cy="0"/>
          </a:xfrm>
          <a:prstGeom prst="line">
            <a:avLst/>
          </a:prstGeom>
          <a:ln w="25560">
            <a:solidFill>
              <a:schemeClr val="bg1">
                <a:lumMod val="65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26" name="Line 9"/>
          <p:cNvSpPr/>
          <p:nvPr/>
        </p:nvSpPr>
        <p:spPr>
          <a:xfrm>
            <a:off x="6284636" y="1397880"/>
            <a:ext cx="2365934" cy="0"/>
          </a:xfrm>
          <a:prstGeom prst="line">
            <a:avLst/>
          </a:prstGeom>
          <a:ln w="25560">
            <a:solidFill>
              <a:schemeClr val="accent2">
                <a:lumMod val="50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27" name="Line 10"/>
          <p:cNvSpPr/>
          <p:nvPr/>
        </p:nvSpPr>
        <p:spPr>
          <a:xfrm>
            <a:off x="2442162" y="4079880"/>
            <a:ext cx="2927844" cy="0"/>
          </a:xfrm>
          <a:prstGeom prst="line">
            <a:avLst/>
          </a:prstGeom>
          <a:ln w="2556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  <p:txBody>
          <a:bodyPr/>
          <a:lstStyle/>
          <a:p>
            <a:endParaRPr lang="en-US" dirty="0"/>
          </a:p>
        </p:txBody>
      </p:sp>
      <p:sp>
        <p:nvSpPr>
          <p:cNvPr id="128" name="Line 11"/>
          <p:cNvSpPr/>
          <p:nvPr/>
        </p:nvSpPr>
        <p:spPr>
          <a:xfrm>
            <a:off x="2612880" y="4250160"/>
            <a:ext cx="2757126" cy="0"/>
          </a:xfrm>
          <a:prstGeom prst="line">
            <a:avLst/>
          </a:prstGeom>
          <a:ln w="25560">
            <a:solidFill>
              <a:srgbClr val="00B05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29" name="Line 12"/>
          <p:cNvSpPr/>
          <p:nvPr/>
        </p:nvSpPr>
        <p:spPr>
          <a:xfrm flipV="1">
            <a:off x="2612880" y="4246472"/>
            <a:ext cx="0" cy="176613"/>
          </a:xfrm>
          <a:prstGeom prst="line">
            <a:avLst/>
          </a:prstGeom>
          <a:ln w="25560">
            <a:solidFill>
              <a:srgbClr val="00B050">
                <a:alpha val="99000"/>
              </a:srgb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30" name="Line 13"/>
          <p:cNvSpPr/>
          <p:nvPr/>
        </p:nvSpPr>
        <p:spPr>
          <a:xfrm>
            <a:off x="1944000" y="4226313"/>
            <a:ext cx="515880" cy="0"/>
          </a:xfrm>
          <a:prstGeom prst="line">
            <a:avLst/>
          </a:prstGeom>
          <a:ln w="2556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31" name="Line 14"/>
          <p:cNvSpPr/>
          <p:nvPr/>
        </p:nvSpPr>
        <p:spPr>
          <a:xfrm>
            <a:off x="1944000" y="4413513"/>
            <a:ext cx="658139" cy="0"/>
          </a:xfrm>
          <a:prstGeom prst="line">
            <a:avLst/>
          </a:prstGeom>
          <a:ln w="25560">
            <a:solidFill>
              <a:srgbClr val="00B05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32" name="Line 15"/>
          <p:cNvSpPr/>
          <p:nvPr/>
        </p:nvSpPr>
        <p:spPr>
          <a:xfrm flipV="1">
            <a:off x="2446496" y="4073876"/>
            <a:ext cx="0" cy="156484"/>
          </a:xfrm>
          <a:prstGeom prst="line">
            <a:avLst/>
          </a:prstGeom>
          <a:ln w="2556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33" name="Line 16"/>
          <p:cNvSpPr/>
          <p:nvPr/>
        </p:nvSpPr>
        <p:spPr>
          <a:xfrm flipV="1">
            <a:off x="4557486" y="3213360"/>
            <a:ext cx="360" cy="1221480"/>
          </a:xfrm>
          <a:prstGeom prst="line">
            <a:avLst/>
          </a:prstGeom>
          <a:ln w="25560">
            <a:solidFill>
              <a:srgbClr val="0070C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34" name="Line 17"/>
          <p:cNvSpPr/>
          <p:nvPr/>
        </p:nvSpPr>
        <p:spPr>
          <a:xfrm flipV="1">
            <a:off x="4380366" y="3396600"/>
            <a:ext cx="360" cy="1211040"/>
          </a:xfrm>
          <a:prstGeom prst="line">
            <a:avLst/>
          </a:prstGeom>
          <a:ln w="25560">
            <a:solidFill>
              <a:srgbClr val="7030A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36" name="Line 19"/>
          <p:cNvSpPr/>
          <p:nvPr/>
        </p:nvSpPr>
        <p:spPr>
          <a:xfrm>
            <a:off x="4380366" y="3405600"/>
            <a:ext cx="2991242" cy="0"/>
          </a:xfrm>
          <a:prstGeom prst="line">
            <a:avLst/>
          </a:prstGeom>
          <a:ln w="25560">
            <a:solidFill>
              <a:srgbClr val="7030A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39" name="Line 22"/>
          <p:cNvSpPr/>
          <p:nvPr/>
        </p:nvSpPr>
        <p:spPr>
          <a:xfrm>
            <a:off x="4557486" y="3215520"/>
            <a:ext cx="3063962" cy="0"/>
          </a:xfrm>
          <a:prstGeom prst="line">
            <a:avLst/>
          </a:prstGeom>
          <a:ln w="25560">
            <a:solidFill>
              <a:srgbClr val="0070C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40" name="Line 23"/>
          <p:cNvSpPr/>
          <p:nvPr/>
        </p:nvSpPr>
        <p:spPr>
          <a:xfrm>
            <a:off x="2318632" y="3735000"/>
            <a:ext cx="3051374" cy="0"/>
          </a:xfrm>
          <a:prstGeom prst="line">
            <a:avLst/>
          </a:prstGeom>
          <a:ln w="25560">
            <a:solidFill>
              <a:schemeClr val="accent2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41" name="Line 24"/>
          <p:cNvSpPr/>
          <p:nvPr/>
        </p:nvSpPr>
        <p:spPr>
          <a:xfrm flipH="1">
            <a:off x="7371608" y="4253760"/>
            <a:ext cx="4194463" cy="0"/>
          </a:xfrm>
          <a:prstGeom prst="line">
            <a:avLst/>
          </a:prstGeom>
          <a:ln w="2556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42" name="Line 25"/>
          <p:cNvSpPr/>
          <p:nvPr/>
        </p:nvSpPr>
        <p:spPr>
          <a:xfrm flipH="1">
            <a:off x="7371609" y="4083480"/>
            <a:ext cx="4565204" cy="0"/>
          </a:xfrm>
          <a:prstGeom prst="line">
            <a:avLst/>
          </a:prstGeom>
          <a:ln w="25560">
            <a:solidFill>
              <a:srgbClr val="00B05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44" name="Line 27"/>
          <p:cNvSpPr/>
          <p:nvPr/>
        </p:nvSpPr>
        <p:spPr>
          <a:xfrm>
            <a:off x="11936812" y="4078921"/>
            <a:ext cx="0" cy="180660"/>
          </a:xfrm>
          <a:prstGeom prst="line">
            <a:avLst/>
          </a:prstGeom>
          <a:ln w="25560">
            <a:solidFill>
              <a:srgbClr val="00B05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48" name="Line 30"/>
          <p:cNvSpPr/>
          <p:nvPr/>
        </p:nvSpPr>
        <p:spPr>
          <a:xfrm>
            <a:off x="9276746" y="428040"/>
            <a:ext cx="0" cy="1419120"/>
          </a:xfrm>
          <a:prstGeom prst="line">
            <a:avLst/>
          </a:prstGeom>
          <a:ln w="2556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49" name="Line 31"/>
          <p:cNvSpPr/>
          <p:nvPr/>
        </p:nvSpPr>
        <p:spPr>
          <a:xfrm>
            <a:off x="8304648" y="428040"/>
            <a:ext cx="970589" cy="0"/>
          </a:xfrm>
          <a:prstGeom prst="line">
            <a:avLst/>
          </a:prstGeom>
          <a:ln w="2556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51" name="CustomShape 33"/>
          <p:cNvSpPr/>
          <p:nvPr/>
        </p:nvSpPr>
        <p:spPr>
          <a:xfrm>
            <a:off x="9324241" y="1125794"/>
            <a:ext cx="2843329" cy="54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pc="-1" dirty="0">
                <a:solidFill>
                  <a:srgbClr val="000000"/>
                </a:solidFill>
                <a:latin typeface="Calibri"/>
              </a:rPr>
              <a:t>SLCAN Adapter</a:t>
            </a:r>
            <a:endParaRPr lang="en-US" spc="-1" dirty="0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200" spc="-1" dirty="0">
                <a:solidFill>
                  <a:srgbClr val="000000"/>
                </a:solidFill>
                <a:latin typeface="Calibri"/>
              </a:rPr>
              <a:t>uc4h-slcan-v007-pcb-v1x-f103t8c8cb.hex</a:t>
            </a:r>
            <a:endParaRPr lang="en-US" sz="1200" spc="-1" dirty="0">
              <a:latin typeface="Arial"/>
            </a:endParaRPr>
          </a:p>
        </p:txBody>
      </p:sp>
      <p:sp>
        <p:nvSpPr>
          <p:cNvPr id="152" name="Line 34"/>
          <p:cNvSpPr/>
          <p:nvPr/>
        </p:nvSpPr>
        <p:spPr>
          <a:xfrm>
            <a:off x="8642876" y="1973794"/>
            <a:ext cx="948055" cy="0"/>
          </a:xfrm>
          <a:prstGeom prst="line">
            <a:avLst/>
          </a:prstGeom>
          <a:ln w="25560">
            <a:solidFill>
              <a:schemeClr val="accent2">
                <a:lumMod val="50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53" name="Line 35"/>
          <p:cNvSpPr/>
          <p:nvPr/>
        </p:nvSpPr>
        <p:spPr>
          <a:xfrm>
            <a:off x="8642875" y="1396329"/>
            <a:ext cx="0" cy="577105"/>
          </a:xfrm>
          <a:prstGeom prst="line">
            <a:avLst/>
          </a:prstGeom>
          <a:ln w="25560">
            <a:solidFill>
              <a:schemeClr val="accent2">
                <a:lumMod val="50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54" name="Line 36"/>
          <p:cNvSpPr/>
          <p:nvPr/>
        </p:nvSpPr>
        <p:spPr>
          <a:xfrm>
            <a:off x="8474210" y="2137622"/>
            <a:ext cx="1116720" cy="0"/>
          </a:xfrm>
          <a:prstGeom prst="line">
            <a:avLst/>
          </a:prstGeom>
          <a:ln w="25560">
            <a:solidFill>
              <a:schemeClr val="bg1">
                <a:lumMod val="65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55" name="Line 37"/>
          <p:cNvSpPr/>
          <p:nvPr/>
        </p:nvSpPr>
        <p:spPr>
          <a:xfrm>
            <a:off x="8474210" y="1217812"/>
            <a:ext cx="0" cy="916173"/>
          </a:xfrm>
          <a:prstGeom prst="line">
            <a:avLst/>
          </a:prstGeom>
          <a:ln w="25560">
            <a:solidFill>
              <a:schemeClr val="bg1">
                <a:lumMod val="65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56" name="CustomShape 38"/>
          <p:cNvSpPr/>
          <p:nvPr/>
        </p:nvSpPr>
        <p:spPr>
          <a:xfrm>
            <a:off x="5652087" y="2316420"/>
            <a:ext cx="3414240" cy="820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spc="-1" dirty="0">
                <a:solidFill>
                  <a:srgbClr val="000000"/>
                </a:solidFill>
                <a:latin typeface="Courier New"/>
              </a:rPr>
              <a:t>PA11 (GRN) = CANRX</a:t>
            </a:r>
            <a:endParaRPr lang="en-US" sz="1200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spc="-1" dirty="0">
                <a:solidFill>
                  <a:srgbClr val="000000"/>
                </a:solidFill>
                <a:latin typeface="Courier New"/>
              </a:rPr>
              <a:t>PA12 (YEL) = CANTX</a:t>
            </a:r>
            <a:endParaRPr lang="en-US" sz="1200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spc="-1" dirty="0">
                <a:solidFill>
                  <a:srgbClr val="000000"/>
                </a:solidFill>
                <a:latin typeface="Courier New"/>
              </a:rPr>
              <a:t>PA9  (BRN) = UART1_TX -&gt; RX USB-TTL</a:t>
            </a:r>
            <a:endParaRPr lang="en-US" sz="1200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spc="-1" dirty="0">
                <a:solidFill>
                  <a:srgbClr val="000000"/>
                </a:solidFill>
                <a:latin typeface="Courier New"/>
              </a:rPr>
              <a:t>PA10 (GRY) = UART1_RX &lt;- TX USB-TTL</a:t>
            </a:r>
            <a:endParaRPr lang="en-US" sz="1200" spc="-1" dirty="0">
              <a:latin typeface="Arial"/>
            </a:endParaRPr>
          </a:p>
        </p:txBody>
      </p:sp>
      <p:sp>
        <p:nvSpPr>
          <p:cNvPr id="157" name="Line 39"/>
          <p:cNvSpPr/>
          <p:nvPr/>
        </p:nvSpPr>
        <p:spPr>
          <a:xfrm flipV="1">
            <a:off x="8141079" y="707760"/>
            <a:ext cx="360" cy="132624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58" name="Line 40"/>
          <p:cNvSpPr/>
          <p:nvPr/>
        </p:nvSpPr>
        <p:spPr>
          <a:xfrm>
            <a:off x="8309049" y="428040"/>
            <a:ext cx="360" cy="1788120"/>
          </a:xfrm>
          <a:prstGeom prst="line">
            <a:avLst/>
          </a:prstGeom>
          <a:ln w="2556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59" name="Line 41"/>
          <p:cNvSpPr/>
          <p:nvPr/>
        </p:nvSpPr>
        <p:spPr>
          <a:xfrm>
            <a:off x="2627558" y="2216160"/>
            <a:ext cx="5677091" cy="0"/>
          </a:xfrm>
          <a:prstGeom prst="line">
            <a:avLst/>
          </a:prstGeom>
          <a:ln w="2556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62" name="Line 44"/>
          <p:cNvSpPr/>
          <p:nvPr/>
        </p:nvSpPr>
        <p:spPr>
          <a:xfrm flipV="1">
            <a:off x="11672633" y="4253610"/>
            <a:ext cx="264180" cy="0"/>
          </a:xfrm>
          <a:prstGeom prst="line">
            <a:avLst/>
          </a:prstGeom>
          <a:ln w="25560">
            <a:solidFill>
              <a:srgbClr val="00B05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66" name="Line 48"/>
          <p:cNvSpPr/>
          <p:nvPr/>
        </p:nvSpPr>
        <p:spPr>
          <a:xfrm flipH="1">
            <a:off x="7371606" y="4597920"/>
            <a:ext cx="1903631" cy="0"/>
          </a:xfrm>
          <a:prstGeom prst="line">
            <a:avLst/>
          </a:prstGeom>
          <a:ln w="25560">
            <a:solidFill>
              <a:schemeClr val="accent2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67" name="Line 49"/>
          <p:cNvSpPr/>
          <p:nvPr/>
        </p:nvSpPr>
        <p:spPr>
          <a:xfrm flipH="1">
            <a:off x="7371607" y="4428000"/>
            <a:ext cx="4058390" cy="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68" name="CustomShape 50"/>
          <p:cNvSpPr/>
          <p:nvPr/>
        </p:nvSpPr>
        <p:spPr>
          <a:xfrm>
            <a:off x="10806" y="6110723"/>
            <a:ext cx="2836055" cy="729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pc="-1" dirty="0" err="1">
                <a:solidFill>
                  <a:srgbClr val="000000"/>
                </a:solidFill>
                <a:latin typeface="Calibri"/>
              </a:rPr>
              <a:t>FreeRTOS</a:t>
            </a:r>
            <a:r>
              <a:rPr lang="en-US" spc="-1" dirty="0">
                <a:solidFill>
                  <a:srgbClr val="000000"/>
                </a:solidFill>
                <a:latin typeface="Calibri"/>
              </a:rPr>
              <a:t> Node</a:t>
            </a:r>
            <a:endParaRPr lang="en-US" spc="-1" dirty="0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200" spc="-1" dirty="0" err="1">
                <a:solidFill>
                  <a:srgbClr val="000000"/>
                </a:solidFill>
                <a:latin typeface="Calibri"/>
              </a:rPr>
              <a:t>UAVCAN_NODE_FreeRTOS.hex</a:t>
            </a:r>
            <a:endParaRPr lang="en-US" sz="1200" spc="-1" dirty="0">
              <a:latin typeface="Arial"/>
            </a:endParaRPr>
          </a:p>
        </p:txBody>
      </p:sp>
      <p:sp>
        <p:nvSpPr>
          <p:cNvPr id="169" name="CustomShape 51"/>
          <p:cNvSpPr/>
          <p:nvPr/>
        </p:nvSpPr>
        <p:spPr>
          <a:xfrm>
            <a:off x="141840" y="145440"/>
            <a:ext cx="1423800" cy="1368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spc="-1">
                <a:solidFill>
                  <a:srgbClr val="000000"/>
                </a:solidFill>
                <a:latin typeface="Courier New"/>
              </a:rPr>
              <a:t>PB6 = A1</a:t>
            </a:r>
            <a:endParaRPr lang="en-US" sz="1200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spc="-1">
                <a:solidFill>
                  <a:srgbClr val="000000"/>
                </a:solidFill>
                <a:latin typeface="Courier New"/>
              </a:rPr>
              <a:t>PB7 = A2</a:t>
            </a:r>
            <a:endParaRPr lang="en-US" sz="1200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spc="-1">
                <a:solidFill>
                  <a:srgbClr val="000000"/>
                </a:solidFill>
                <a:latin typeface="Courier New"/>
              </a:rPr>
              <a:t>PB0 = B1</a:t>
            </a:r>
            <a:endParaRPr lang="en-US" sz="1200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spc="-1">
                <a:solidFill>
                  <a:srgbClr val="000000"/>
                </a:solidFill>
                <a:latin typeface="Courier New"/>
              </a:rPr>
              <a:t>PB1 = B2</a:t>
            </a:r>
            <a:endParaRPr lang="en-US" sz="1200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spc="-1">
                <a:solidFill>
                  <a:srgbClr val="000000"/>
                </a:solidFill>
                <a:latin typeface="Courier New"/>
              </a:rPr>
              <a:t>PA0 = C1</a:t>
            </a:r>
            <a:endParaRPr lang="en-US" sz="1200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spc="-1">
                <a:solidFill>
                  <a:srgbClr val="000000"/>
                </a:solidFill>
                <a:latin typeface="Courier New"/>
              </a:rPr>
              <a:t>PA1 = C2</a:t>
            </a:r>
            <a:endParaRPr lang="en-US" sz="1200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200" spc="-1">
              <a:latin typeface="Arial"/>
            </a:endParaRPr>
          </a:p>
        </p:txBody>
      </p:sp>
      <p:sp>
        <p:nvSpPr>
          <p:cNvPr id="170" name="CustomShape 52"/>
          <p:cNvSpPr/>
          <p:nvPr/>
        </p:nvSpPr>
        <p:spPr>
          <a:xfrm>
            <a:off x="8309025" y="198662"/>
            <a:ext cx="976680" cy="272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200" spc="-1" dirty="0">
                <a:solidFill>
                  <a:srgbClr val="FF0000"/>
                </a:solidFill>
                <a:latin typeface="Calibri"/>
              </a:rPr>
              <a:t>+5V </a:t>
            </a:r>
            <a:r>
              <a:rPr lang="en-US" sz="1100" spc="-1" dirty="0">
                <a:solidFill>
                  <a:srgbClr val="FF0000"/>
                </a:solidFill>
                <a:latin typeface="Courier New"/>
              </a:rPr>
              <a:t>Power</a:t>
            </a:r>
            <a:endParaRPr lang="en-US" sz="1100" spc="-1" dirty="0">
              <a:latin typeface="Arial"/>
            </a:endParaRPr>
          </a:p>
        </p:txBody>
      </p:sp>
      <p:sp>
        <p:nvSpPr>
          <p:cNvPr id="171" name="CustomShape 53"/>
          <p:cNvSpPr/>
          <p:nvPr/>
        </p:nvSpPr>
        <p:spPr>
          <a:xfrm>
            <a:off x="8324880" y="684000"/>
            <a:ext cx="976680" cy="257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100" spc="-1" dirty="0">
                <a:solidFill>
                  <a:srgbClr val="000000"/>
                </a:solidFill>
                <a:latin typeface="Courier New"/>
              </a:rPr>
              <a:t>GND</a:t>
            </a:r>
            <a:endParaRPr lang="en-US" sz="1100" spc="-1" dirty="0">
              <a:latin typeface="Arial"/>
            </a:endParaRPr>
          </a:p>
        </p:txBody>
      </p:sp>
      <p:sp>
        <p:nvSpPr>
          <p:cNvPr id="172" name="CustomShape 54"/>
          <p:cNvSpPr/>
          <p:nvPr/>
        </p:nvSpPr>
        <p:spPr>
          <a:xfrm>
            <a:off x="8647675" y="1758454"/>
            <a:ext cx="446736" cy="257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100" b="1" spc="-1" dirty="0">
                <a:solidFill>
                  <a:srgbClr val="806000"/>
                </a:solidFill>
                <a:latin typeface="Courier New"/>
                <a:sym typeface="Wingdings" panose="05000000000000000000" pitchFamily="2" charset="2"/>
              </a:rPr>
              <a:t>&lt;--</a:t>
            </a:r>
            <a:endParaRPr lang="en-US" sz="1100" b="1" spc="-1" dirty="0">
              <a:latin typeface="Arial"/>
            </a:endParaRPr>
          </a:p>
        </p:txBody>
      </p:sp>
      <p:sp>
        <p:nvSpPr>
          <p:cNvPr id="173" name="CustomShape 55"/>
          <p:cNvSpPr/>
          <p:nvPr/>
        </p:nvSpPr>
        <p:spPr>
          <a:xfrm>
            <a:off x="8650570" y="2105194"/>
            <a:ext cx="446737" cy="257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100" b="1" spc="-1" dirty="0">
                <a:solidFill>
                  <a:srgbClr val="A6A6A6"/>
                </a:solidFill>
                <a:latin typeface="Courier New"/>
              </a:rPr>
              <a:t>--&gt;</a:t>
            </a:r>
            <a:endParaRPr lang="en-US" sz="1100" b="1" spc="-1" dirty="0">
              <a:latin typeface="Arial"/>
            </a:endParaRPr>
          </a:p>
        </p:txBody>
      </p:sp>
      <p:sp>
        <p:nvSpPr>
          <p:cNvPr id="174" name="CustomShape 56"/>
          <p:cNvSpPr/>
          <p:nvPr/>
        </p:nvSpPr>
        <p:spPr>
          <a:xfrm>
            <a:off x="5330406" y="3196742"/>
            <a:ext cx="731160" cy="257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100" spc="-1" dirty="0">
                <a:solidFill>
                  <a:srgbClr val="7030A0"/>
                </a:solidFill>
                <a:latin typeface="Courier New"/>
              </a:rPr>
              <a:t>CANL</a:t>
            </a:r>
            <a:endParaRPr lang="en-US" sz="1100" spc="-1" dirty="0">
              <a:latin typeface="Arial"/>
            </a:endParaRPr>
          </a:p>
        </p:txBody>
      </p:sp>
      <p:sp>
        <p:nvSpPr>
          <p:cNvPr id="175" name="CustomShape 57"/>
          <p:cNvSpPr/>
          <p:nvPr/>
        </p:nvSpPr>
        <p:spPr>
          <a:xfrm>
            <a:off x="5056806" y="3000600"/>
            <a:ext cx="731160" cy="257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100" spc="-1">
                <a:solidFill>
                  <a:srgbClr val="0070C0"/>
                </a:solidFill>
                <a:latin typeface="Courier New"/>
              </a:rPr>
              <a:t>CANH</a:t>
            </a:r>
            <a:endParaRPr lang="en-US" sz="1100" spc="-1">
              <a:latin typeface="Arial"/>
            </a:endParaRPr>
          </a:p>
        </p:txBody>
      </p:sp>
      <p:sp>
        <p:nvSpPr>
          <p:cNvPr id="176" name="CustomShape 58"/>
          <p:cNvSpPr/>
          <p:nvPr/>
        </p:nvSpPr>
        <p:spPr>
          <a:xfrm>
            <a:off x="7573488" y="3878640"/>
            <a:ext cx="731160" cy="257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100" spc="-1">
                <a:solidFill>
                  <a:srgbClr val="00B050"/>
                </a:solidFill>
                <a:latin typeface="Courier New"/>
              </a:rPr>
              <a:t>CANRX</a:t>
            </a:r>
            <a:endParaRPr lang="en-US" sz="1100" spc="-1">
              <a:latin typeface="Arial"/>
            </a:endParaRPr>
          </a:p>
        </p:txBody>
      </p:sp>
      <p:sp>
        <p:nvSpPr>
          <p:cNvPr id="177" name="CustomShape 59"/>
          <p:cNvSpPr/>
          <p:nvPr/>
        </p:nvSpPr>
        <p:spPr>
          <a:xfrm>
            <a:off x="7673208" y="4057560"/>
            <a:ext cx="731160" cy="257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100" spc="-1">
                <a:solidFill>
                  <a:srgbClr val="FFD966"/>
                </a:solidFill>
                <a:latin typeface="Courier New"/>
              </a:rPr>
              <a:t>CANTX</a:t>
            </a:r>
            <a:endParaRPr lang="en-US" sz="1100" spc="-1">
              <a:latin typeface="Arial"/>
            </a:endParaRPr>
          </a:p>
        </p:txBody>
      </p:sp>
      <p:sp>
        <p:nvSpPr>
          <p:cNvPr id="178" name="CustomShape 60"/>
          <p:cNvSpPr/>
          <p:nvPr/>
        </p:nvSpPr>
        <p:spPr>
          <a:xfrm>
            <a:off x="7573488" y="4230360"/>
            <a:ext cx="976680" cy="257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100" spc="-1">
                <a:solidFill>
                  <a:srgbClr val="000000"/>
                </a:solidFill>
                <a:latin typeface="Courier New"/>
              </a:rPr>
              <a:t>GND</a:t>
            </a:r>
            <a:endParaRPr lang="en-US" sz="1100" spc="-1">
              <a:latin typeface="Arial"/>
            </a:endParaRPr>
          </a:p>
        </p:txBody>
      </p:sp>
      <p:sp>
        <p:nvSpPr>
          <p:cNvPr id="179" name="CustomShape 61"/>
          <p:cNvSpPr/>
          <p:nvPr/>
        </p:nvSpPr>
        <p:spPr>
          <a:xfrm>
            <a:off x="7482768" y="4385520"/>
            <a:ext cx="1298520" cy="272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200" spc="-1">
                <a:solidFill>
                  <a:srgbClr val="FFC000"/>
                </a:solidFill>
                <a:latin typeface="Calibri"/>
              </a:rPr>
              <a:t>+3.3V </a:t>
            </a:r>
            <a:r>
              <a:rPr lang="en-US" sz="1100" spc="-1">
                <a:solidFill>
                  <a:srgbClr val="FFC000"/>
                </a:solidFill>
                <a:latin typeface="Courier New"/>
              </a:rPr>
              <a:t>Power</a:t>
            </a:r>
            <a:endParaRPr lang="en-US" sz="1100" spc="-1">
              <a:latin typeface="Arial"/>
            </a:endParaRPr>
          </a:p>
        </p:txBody>
      </p:sp>
      <p:sp>
        <p:nvSpPr>
          <p:cNvPr id="180" name="Line 62"/>
          <p:cNvSpPr/>
          <p:nvPr/>
        </p:nvSpPr>
        <p:spPr>
          <a:xfrm>
            <a:off x="1946161" y="2193753"/>
            <a:ext cx="388595" cy="0"/>
          </a:xfrm>
          <a:prstGeom prst="line">
            <a:avLst/>
          </a:prstGeom>
          <a:ln w="25560">
            <a:solidFill>
              <a:schemeClr val="accent2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81" name="Line 63"/>
          <p:cNvSpPr/>
          <p:nvPr/>
        </p:nvSpPr>
        <p:spPr>
          <a:xfrm flipV="1">
            <a:off x="2322757" y="2193753"/>
            <a:ext cx="0" cy="1542859"/>
          </a:xfrm>
          <a:prstGeom prst="line">
            <a:avLst/>
          </a:prstGeom>
          <a:ln w="25560">
            <a:solidFill>
              <a:schemeClr val="accent2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82" name="Line 64"/>
          <p:cNvSpPr/>
          <p:nvPr/>
        </p:nvSpPr>
        <p:spPr>
          <a:xfrm>
            <a:off x="352080" y="5702673"/>
            <a:ext cx="482400" cy="36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83" name="Line 65"/>
          <p:cNvSpPr/>
          <p:nvPr/>
        </p:nvSpPr>
        <p:spPr>
          <a:xfrm>
            <a:off x="355622" y="6083553"/>
            <a:ext cx="1979134" cy="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84" name="Line 66"/>
          <p:cNvSpPr/>
          <p:nvPr/>
        </p:nvSpPr>
        <p:spPr>
          <a:xfrm flipV="1">
            <a:off x="359251" y="5702673"/>
            <a:ext cx="360" cy="38088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74" name="Line 48"/>
          <p:cNvSpPr/>
          <p:nvPr/>
        </p:nvSpPr>
        <p:spPr>
          <a:xfrm flipH="1">
            <a:off x="9275238" y="2514122"/>
            <a:ext cx="2425353" cy="0"/>
          </a:xfrm>
          <a:prstGeom prst="line">
            <a:avLst/>
          </a:prstGeom>
          <a:ln w="25560">
            <a:solidFill>
              <a:schemeClr val="accent2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75" name="Line 31"/>
          <p:cNvSpPr/>
          <p:nvPr/>
        </p:nvSpPr>
        <p:spPr>
          <a:xfrm>
            <a:off x="9275239" y="1838563"/>
            <a:ext cx="315693" cy="0"/>
          </a:xfrm>
          <a:prstGeom prst="line">
            <a:avLst/>
          </a:prstGeom>
          <a:ln w="2556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76" name="Line 7"/>
          <p:cNvSpPr/>
          <p:nvPr/>
        </p:nvSpPr>
        <p:spPr>
          <a:xfrm>
            <a:off x="9098273" y="2304582"/>
            <a:ext cx="527353" cy="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47" name="Line 29"/>
          <p:cNvSpPr/>
          <p:nvPr/>
        </p:nvSpPr>
        <p:spPr>
          <a:xfrm>
            <a:off x="9098272" y="712079"/>
            <a:ext cx="0" cy="1592503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45" name="CustomShape 28"/>
          <p:cNvSpPr/>
          <p:nvPr/>
        </p:nvSpPr>
        <p:spPr>
          <a:xfrm>
            <a:off x="5509262" y="195422"/>
            <a:ext cx="2335554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pc="-1" dirty="0">
                <a:solidFill>
                  <a:srgbClr val="000000"/>
                </a:solidFill>
                <a:latin typeface="Calibri"/>
              </a:rPr>
              <a:t>FT232RL USB to USART</a:t>
            </a:r>
            <a:endParaRPr lang="en-US" spc="-1" dirty="0">
              <a:latin typeface="Arial"/>
            </a:endParaRPr>
          </a:p>
        </p:txBody>
      </p:sp>
      <p:sp>
        <p:nvSpPr>
          <p:cNvPr id="123" name="Line 6"/>
          <p:cNvSpPr/>
          <p:nvPr/>
        </p:nvSpPr>
        <p:spPr>
          <a:xfrm>
            <a:off x="7828133" y="1058760"/>
            <a:ext cx="496747" cy="0"/>
          </a:xfrm>
          <a:prstGeom prst="line">
            <a:avLst/>
          </a:prstGeom>
          <a:ln w="2556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pic>
        <p:nvPicPr>
          <p:cNvPr id="118" name="Picture 3"/>
          <p:cNvPicPr/>
          <p:nvPr/>
        </p:nvPicPr>
        <p:blipFill rotWithShape="1">
          <a:blip r:embed="rId6"/>
          <a:srcRect l="15145" t="30884" r="-196" b="28533"/>
          <a:stretch/>
        </p:blipFill>
        <p:spPr>
          <a:xfrm rot="10800000">
            <a:off x="5325413" y="507240"/>
            <a:ext cx="2639520" cy="1259279"/>
          </a:xfrm>
          <a:prstGeom prst="rect">
            <a:avLst/>
          </a:prstGeom>
          <a:ln>
            <a:noFill/>
          </a:ln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F7E106C1-6873-41FC-8545-E0AEB28AF9F4}"/>
              </a:ext>
            </a:extLst>
          </p:cNvPr>
          <p:cNvGrpSpPr/>
          <p:nvPr/>
        </p:nvGrpSpPr>
        <p:grpSpPr>
          <a:xfrm>
            <a:off x="7796897" y="705670"/>
            <a:ext cx="421730" cy="1043821"/>
            <a:chOff x="6713817" y="683895"/>
            <a:chExt cx="421730" cy="1043821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BEE207F6-EBBC-4DB6-AEE4-0AE336F6A9CD}"/>
                </a:ext>
              </a:extLst>
            </p:cNvPr>
            <p:cNvSpPr txBox="1"/>
            <p:nvPr/>
          </p:nvSpPr>
          <p:spPr>
            <a:xfrm>
              <a:off x="6713817" y="1373505"/>
              <a:ext cx="421730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/>
                <a:t>RX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7987B73D-94F9-4CEC-93C7-7E5F49FF2AED}"/>
                </a:ext>
              </a:extLst>
            </p:cNvPr>
            <p:cNvSpPr txBox="1"/>
            <p:nvPr/>
          </p:nvSpPr>
          <p:spPr>
            <a:xfrm>
              <a:off x="6713817" y="1543050"/>
              <a:ext cx="421730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/>
                <a:t>DTR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37617D0D-D302-46B5-B13C-8760AE2EFE57}"/>
                </a:ext>
              </a:extLst>
            </p:cNvPr>
            <p:cNvSpPr txBox="1"/>
            <p:nvPr/>
          </p:nvSpPr>
          <p:spPr>
            <a:xfrm>
              <a:off x="6713817" y="1200150"/>
              <a:ext cx="421730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/>
                <a:t>TX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58FFFB73-534B-479E-B534-5A8040705654}"/>
                </a:ext>
              </a:extLst>
            </p:cNvPr>
            <p:cNvSpPr txBox="1"/>
            <p:nvPr/>
          </p:nvSpPr>
          <p:spPr>
            <a:xfrm>
              <a:off x="6713817" y="1026795"/>
              <a:ext cx="421730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/>
                <a:t>VCC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62FC8611-A00B-4D95-9FE4-0433238C318B}"/>
                </a:ext>
              </a:extLst>
            </p:cNvPr>
            <p:cNvSpPr txBox="1"/>
            <p:nvPr/>
          </p:nvSpPr>
          <p:spPr>
            <a:xfrm>
              <a:off x="6713817" y="857250"/>
              <a:ext cx="421730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/>
                <a:t>CTS</a:t>
              </a: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EE05C86A-3701-4D10-BF00-C36511E61410}"/>
                </a:ext>
              </a:extLst>
            </p:cNvPr>
            <p:cNvSpPr txBox="1"/>
            <p:nvPr/>
          </p:nvSpPr>
          <p:spPr>
            <a:xfrm>
              <a:off x="6713817" y="683895"/>
              <a:ext cx="421730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/>
                <a:t>GND</a:t>
              </a:r>
            </a:p>
          </p:txBody>
        </p:sp>
      </p:grpSp>
      <p:sp>
        <p:nvSpPr>
          <p:cNvPr id="83" name="Line 20">
            <a:extLst>
              <a:ext uri="{FF2B5EF4-FFF2-40B4-BE49-F238E27FC236}">
                <a16:creationId xmlns:a16="http://schemas.microsoft.com/office/drawing/2014/main" id="{D7B96030-0451-49E2-928A-CE587A1778EB}"/>
              </a:ext>
            </a:extLst>
          </p:cNvPr>
          <p:cNvSpPr/>
          <p:nvPr/>
        </p:nvSpPr>
        <p:spPr>
          <a:xfrm flipV="1">
            <a:off x="7621448" y="3213364"/>
            <a:ext cx="360" cy="704160"/>
          </a:xfrm>
          <a:prstGeom prst="line">
            <a:avLst/>
          </a:prstGeom>
          <a:ln w="25560">
            <a:solidFill>
              <a:srgbClr val="0070C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84" name="Line 21">
            <a:extLst>
              <a:ext uri="{FF2B5EF4-FFF2-40B4-BE49-F238E27FC236}">
                <a16:creationId xmlns:a16="http://schemas.microsoft.com/office/drawing/2014/main" id="{4B15D527-8339-4D59-9C41-6B58A14B085E}"/>
              </a:ext>
            </a:extLst>
          </p:cNvPr>
          <p:cNvSpPr/>
          <p:nvPr/>
        </p:nvSpPr>
        <p:spPr>
          <a:xfrm flipV="1">
            <a:off x="7371608" y="3396604"/>
            <a:ext cx="360" cy="341640"/>
          </a:xfrm>
          <a:prstGeom prst="line">
            <a:avLst/>
          </a:prstGeom>
          <a:ln w="25560">
            <a:solidFill>
              <a:srgbClr val="7030A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85" name="Line 18">
            <a:extLst>
              <a:ext uri="{FF2B5EF4-FFF2-40B4-BE49-F238E27FC236}">
                <a16:creationId xmlns:a16="http://schemas.microsoft.com/office/drawing/2014/main" id="{3FF6279D-DD61-432B-983C-6379AAC41765}"/>
              </a:ext>
            </a:extLst>
          </p:cNvPr>
          <p:cNvSpPr/>
          <p:nvPr/>
        </p:nvSpPr>
        <p:spPr>
          <a:xfrm>
            <a:off x="7376093" y="3908524"/>
            <a:ext cx="249840" cy="360"/>
          </a:xfrm>
          <a:prstGeom prst="line">
            <a:avLst/>
          </a:prstGeom>
          <a:ln w="25560">
            <a:solidFill>
              <a:srgbClr val="0070C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00" name="Line 41">
            <a:extLst>
              <a:ext uri="{FF2B5EF4-FFF2-40B4-BE49-F238E27FC236}">
                <a16:creationId xmlns:a16="http://schemas.microsoft.com/office/drawing/2014/main" id="{8BA23CD5-C7DD-4CCB-BBED-9B241324B204}"/>
              </a:ext>
            </a:extLst>
          </p:cNvPr>
          <p:cNvSpPr/>
          <p:nvPr/>
        </p:nvSpPr>
        <p:spPr>
          <a:xfrm>
            <a:off x="1655092" y="1608344"/>
            <a:ext cx="1594875" cy="0"/>
          </a:xfrm>
          <a:prstGeom prst="line">
            <a:avLst/>
          </a:prstGeom>
          <a:ln w="2556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01" name="Line 7">
            <a:extLst>
              <a:ext uri="{FF2B5EF4-FFF2-40B4-BE49-F238E27FC236}">
                <a16:creationId xmlns:a16="http://schemas.microsoft.com/office/drawing/2014/main" id="{ABAC25B8-B135-4662-ACF2-A0177D9FFBAC}"/>
              </a:ext>
            </a:extLst>
          </p:cNvPr>
          <p:cNvSpPr/>
          <p:nvPr/>
        </p:nvSpPr>
        <p:spPr>
          <a:xfrm>
            <a:off x="1109226" y="1457008"/>
            <a:ext cx="1776305" cy="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02" name="Line 62">
            <a:extLst>
              <a:ext uri="{FF2B5EF4-FFF2-40B4-BE49-F238E27FC236}">
                <a16:creationId xmlns:a16="http://schemas.microsoft.com/office/drawing/2014/main" id="{2E878F73-4477-4FFE-9C71-951F38FFB45D}"/>
              </a:ext>
            </a:extLst>
          </p:cNvPr>
          <p:cNvSpPr/>
          <p:nvPr/>
        </p:nvSpPr>
        <p:spPr>
          <a:xfrm>
            <a:off x="1281699" y="1284383"/>
            <a:ext cx="1785262" cy="0"/>
          </a:xfrm>
          <a:prstGeom prst="line">
            <a:avLst/>
          </a:prstGeom>
          <a:ln w="25560">
            <a:solidFill>
              <a:schemeClr val="accent2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03" name="Line 62">
            <a:extLst>
              <a:ext uri="{FF2B5EF4-FFF2-40B4-BE49-F238E27FC236}">
                <a16:creationId xmlns:a16="http://schemas.microsoft.com/office/drawing/2014/main" id="{9BD034C8-FEDB-4808-8C5D-302EE562FC43}"/>
              </a:ext>
            </a:extLst>
          </p:cNvPr>
          <p:cNvSpPr/>
          <p:nvPr/>
        </p:nvSpPr>
        <p:spPr>
          <a:xfrm>
            <a:off x="1458192" y="1109573"/>
            <a:ext cx="1973206" cy="0"/>
          </a:xfrm>
          <a:prstGeom prst="line">
            <a:avLst/>
          </a:prstGeom>
          <a:ln w="25560">
            <a:solidFill>
              <a:srgbClr val="00B05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04" name="Line 41">
            <a:extLst>
              <a:ext uri="{FF2B5EF4-FFF2-40B4-BE49-F238E27FC236}">
                <a16:creationId xmlns:a16="http://schemas.microsoft.com/office/drawing/2014/main" id="{FAF498C4-FC20-45AC-B72E-3AE3D45A8E11}"/>
              </a:ext>
            </a:extLst>
          </p:cNvPr>
          <p:cNvSpPr/>
          <p:nvPr/>
        </p:nvSpPr>
        <p:spPr>
          <a:xfrm>
            <a:off x="1930579" y="2569915"/>
            <a:ext cx="696979" cy="0"/>
          </a:xfrm>
          <a:prstGeom prst="line">
            <a:avLst/>
          </a:prstGeom>
          <a:ln w="2556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05" name="Line 7">
            <a:extLst>
              <a:ext uri="{FF2B5EF4-FFF2-40B4-BE49-F238E27FC236}">
                <a16:creationId xmlns:a16="http://schemas.microsoft.com/office/drawing/2014/main" id="{6F5374CD-9D28-49DE-94E9-2D1C772E158F}"/>
              </a:ext>
            </a:extLst>
          </p:cNvPr>
          <p:cNvSpPr/>
          <p:nvPr/>
        </p:nvSpPr>
        <p:spPr>
          <a:xfrm>
            <a:off x="1947937" y="2367784"/>
            <a:ext cx="527220" cy="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06" name="Line 63">
            <a:extLst>
              <a:ext uri="{FF2B5EF4-FFF2-40B4-BE49-F238E27FC236}">
                <a16:creationId xmlns:a16="http://schemas.microsoft.com/office/drawing/2014/main" id="{EF32F93F-E47F-4D85-82BE-FEF22CBADAB2}"/>
              </a:ext>
            </a:extLst>
          </p:cNvPr>
          <p:cNvSpPr/>
          <p:nvPr/>
        </p:nvSpPr>
        <p:spPr>
          <a:xfrm flipV="1">
            <a:off x="2475157" y="2016213"/>
            <a:ext cx="0" cy="346741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07" name="Line 63">
            <a:extLst>
              <a:ext uri="{FF2B5EF4-FFF2-40B4-BE49-F238E27FC236}">
                <a16:creationId xmlns:a16="http://schemas.microsoft.com/office/drawing/2014/main" id="{59F32679-06A2-4201-9881-5EA3B8DDE907}"/>
              </a:ext>
            </a:extLst>
          </p:cNvPr>
          <p:cNvSpPr/>
          <p:nvPr/>
        </p:nvSpPr>
        <p:spPr>
          <a:xfrm flipV="1">
            <a:off x="2627557" y="2216159"/>
            <a:ext cx="0" cy="353755"/>
          </a:xfrm>
          <a:prstGeom prst="line">
            <a:avLst/>
          </a:prstGeom>
          <a:ln w="2556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08" name="Line 63">
            <a:extLst>
              <a:ext uri="{FF2B5EF4-FFF2-40B4-BE49-F238E27FC236}">
                <a16:creationId xmlns:a16="http://schemas.microsoft.com/office/drawing/2014/main" id="{C498DD9B-658E-41F9-8100-774A1B8E1DEF}"/>
              </a:ext>
            </a:extLst>
          </p:cNvPr>
          <p:cNvSpPr/>
          <p:nvPr/>
        </p:nvSpPr>
        <p:spPr>
          <a:xfrm flipV="1">
            <a:off x="1290656" y="1284383"/>
            <a:ext cx="0" cy="820811"/>
          </a:xfrm>
          <a:prstGeom prst="line">
            <a:avLst/>
          </a:prstGeom>
          <a:ln w="25560">
            <a:solidFill>
              <a:schemeClr val="accent2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09" name="Line 63">
            <a:extLst>
              <a:ext uri="{FF2B5EF4-FFF2-40B4-BE49-F238E27FC236}">
                <a16:creationId xmlns:a16="http://schemas.microsoft.com/office/drawing/2014/main" id="{45F1E7B2-A882-46A8-90FB-B40FD1687C64}"/>
              </a:ext>
            </a:extLst>
          </p:cNvPr>
          <p:cNvSpPr/>
          <p:nvPr/>
        </p:nvSpPr>
        <p:spPr>
          <a:xfrm flipV="1">
            <a:off x="1109227" y="1457008"/>
            <a:ext cx="0" cy="646482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10" name="Line 63">
            <a:extLst>
              <a:ext uri="{FF2B5EF4-FFF2-40B4-BE49-F238E27FC236}">
                <a16:creationId xmlns:a16="http://schemas.microsoft.com/office/drawing/2014/main" id="{D2173FB7-987D-4059-9957-3ED004261C02}"/>
              </a:ext>
            </a:extLst>
          </p:cNvPr>
          <p:cNvSpPr/>
          <p:nvPr/>
        </p:nvSpPr>
        <p:spPr>
          <a:xfrm flipV="1">
            <a:off x="1655093" y="1611967"/>
            <a:ext cx="0" cy="489851"/>
          </a:xfrm>
          <a:prstGeom prst="line">
            <a:avLst/>
          </a:prstGeom>
          <a:ln w="2556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11" name="Line 63">
            <a:extLst>
              <a:ext uri="{FF2B5EF4-FFF2-40B4-BE49-F238E27FC236}">
                <a16:creationId xmlns:a16="http://schemas.microsoft.com/office/drawing/2014/main" id="{DD05B904-FADF-46D3-BA84-610AAB3A984A}"/>
              </a:ext>
            </a:extLst>
          </p:cNvPr>
          <p:cNvSpPr/>
          <p:nvPr/>
        </p:nvSpPr>
        <p:spPr>
          <a:xfrm flipV="1">
            <a:off x="1473663" y="1109214"/>
            <a:ext cx="0" cy="992604"/>
          </a:xfrm>
          <a:prstGeom prst="line">
            <a:avLst/>
          </a:prstGeom>
          <a:ln w="25560">
            <a:solidFill>
              <a:srgbClr val="00B05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pic>
        <p:nvPicPr>
          <p:cNvPr id="112" name="Picture 111">
            <a:extLst>
              <a:ext uri="{FF2B5EF4-FFF2-40B4-BE49-F238E27FC236}">
                <a16:creationId xmlns:a16="http://schemas.microsoft.com/office/drawing/2014/main" id="{9534F84B-1115-4F2C-8D2C-195D709720A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29924" y="4926603"/>
            <a:ext cx="4817853" cy="185679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DF691DB-654E-4539-A4AC-7FEE4107C5F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35779" y="5786616"/>
            <a:ext cx="2812974" cy="965155"/>
          </a:xfrm>
          <a:prstGeom prst="rect">
            <a:avLst/>
          </a:prstGeom>
        </p:spPr>
      </p:pic>
      <p:sp>
        <p:nvSpPr>
          <p:cNvPr id="150" name="Line 41">
            <a:extLst>
              <a:ext uri="{FF2B5EF4-FFF2-40B4-BE49-F238E27FC236}">
                <a16:creationId xmlns:a16="http://schemas.microsoft.com/office/drawing/2014/main" id="{AE1355AB-745B-4D76-AB65-BD87F6314928}"/>
              </a:ext>
            </a:extLst>
          </p:cNvPr>
          <p:cNvSpPr/>
          <p:nvPr/>
        </p:nvSpPr>
        <p:spPr>
          <a:xfrm>
            <a:off x="3431398" y="6188823"/>
            <a:ext cx="755188" cy="0"/>
          </a:xfrm>
          <a:prstGeom prst="line">
            <a:avLst/>
          </a:prstGeom>
          <a:ln w="25560">
            <a:solidFill>
              <a:srgbClr val="00B05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61" name="Line 7">
            <a:extLst>
              <a:ext uri="{FF2B5EF4-FFF2-40B4-BE49-F238E27FC236}">
                <a16:creationId xmlns:a16="http://schemas.microsoft.com/office/drawing/2014/main" id="{F0BEC5FF-B347-4002-8C89-AACBFA7236C2}"/>
              </a:ext>
            </a:extLst>
          </p:cNvPr>
          <p:cNvSpPr/>
          <p:nvPr/>
        </p:nvSpPr>
        <p:spPr>
          <a:xfrm flipV="1">
            <a:off x="2885532" y="6035972"/>
            <a:ext cx="1292562" cy="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63" name="Line 62">
            <a:extLst>
              <a:ext uri="{FF2B5EF4-FFF2-40B4-BE49-F238E27FC236}">
                <a16:creationId xmlns:a16="http://schemas.microsoft.com/office/drawing/2014/main" id="{330F3743-AB9E-4D21-8A02-739EAB7D8650}"/>
              </a:ext>
            </a:extLst>
          </p:cNvPr>
          <p:cNvSpPr/>
          <p:nvPr/>
        </p:nvSpPr>
        <p:spPr>
          <a:xfrm>
            <a:off x="3066961" y="5864862"/>
            <a:ext cx="1111136" cy="0"/>
          </a:xfrm>
          <a:prstGeom prst="line">
            <a:avLst/>
          </a:prstGeom>
          <a:ln w="25560">
            <a:solidFill>
              <a:schemeClr val="accent2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65" name="Line 62">
            <a:extLst>
              <a:ext uri="{FF2B5EF4-FFF2-40B4-BE49-F238E27FC236}">
                <a16:creationId xmlns:a16="http://schemas.microsoft.com/office/drawing/2014/main" id="{F37BFD0F-1456-427D-833B-77DA9F53CB9E}"/>
              </a:ext>
            </a:extLst>
          </p:cNvPr>
          <p:cNvSpPr/>
          <p:nvPr/>
        </p:nvSpPr>
        <p:spPr>
          <a:xfrm>
            <a:off x="3249967" y="5690052"/>
            <a:ext cx="928130" cy="0"/>
          </a:xfrm>
          <a:prstGeom prst="line">
            <a:avLst/>
          </a:prstGeom>
          <a:ln w="2556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85" name="Line 63">
            <a:extLst>
              <a:ext uri="{FF2B5EF4-FFF2-40B4-BE49-F238E27FC236}">
                <a16:creationId xmlns:a16="http://schemas.microsoft.com/office/drawing/2014/main" id="{3FF188E8-3416-452A-A5E4-A4D74BD40085}"/>
              </a:ext>
            </a:extLst>
          </p:cNvPr>
          <p:cNvSpPr/>
          <p:nvPr/>
        </p:nvSpPr>
        <p:spPr>
          <a:xfrm>
            <a:off x="3066961" y="1284382"/>
            <a:ext cx="0" cy="4580479"/>
          </a:xfrm>
          <a:prstGeom prst="line">
            <a:avLst/>
          </a:prstGeom>
          <a:ln w="25560">
            <a:solidFill>
              <a:schemeClr val="accent2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86" name="Line 63">
            <a:extLst>
              <a:ext uri="{FF2B5EF4-FFF2-40B4-BE49-F238E27FC236}">
                <a16:creationId xmlns:a16="http://schemas.microsoft.com/office/drawing/2014/main" id="{9AB39D5C-A00C-46FF-82DA-953595F6953A}"/>
              </a:ext>
            </a:extLst>
          </p:cNvPr>
          <p:cNvSpPr/>
          <p:nvPr/>
        </p:nvSpPr>
        <p:spPr>
          <a:xfrm>
            <a:off x="2885532" y="1457007"/>
            <a:ext cx="0" cy="4580479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87" name="Line 63">
            <a:extLst>
              <a:ext uri="{FF2B5EF4-FFF2-40B4-BE49-F238E27FC236}">
                <a16:creationId xmlns:a16="http://schemas.microsoft.com/office/drawing/2014/main" id="{C4AD5EBF-20EF-4E24-81A3-D0DCD833E62E}"/>
              </a:ext>
            </a:extLst>
          </p:cNvPr>
          <p:cNvSpPr/>
          <p:nvPr/>
        </p:nvSpPr>
        <p:spPr>
          <a:xfrm>
            <a:off x="3431398" y="1109214"/>
            <a:ext cx="0" cy="5083232"/>
          </a:xfrm>
          <a:prstGeom prst="line">
            <a:avLst/>
          </a:prstGeom>
          <a:ln w="25560">
            <a:solidFill>
              <a:srgbClr val="00B05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88" name="Line 63">
            <a:extLst>
              <a:ext uri="{FF2B5EF4-FFF2-40B4-BE49-F238E27FC236}">
                <a16:creationId xmlns:a16="http://schemas.microsoft.com/office/drawing/2014/main" id="{332DFD40-9F65-4BCC-AB29-0492DAA003FA}"/>
              </a:ext>
            </a:extLst>
          </p:cNvPr>
          <p:cNvSpPr/>
          <p:nvPr/>
        </p:nvSpPr>
        <p:spPr>
          <a:xfrm>
            <a:off x="3249968" y="1608344"/>
            <a:ext cx="0" cy="4081349"/>
          </a:xfrm>
          <a:prstGeom prst="line">
            <a:avLst/>
          </a:prstGeom>
          <a:ln w="2556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98" name="CustomShape 28">
            <a:extLst>
              <a:ext uri="{FF2B5EF4-FFF2-40B4-BE49-F238E27FC236}">
                <a16:creationId xmlns:a16="http://schemas.microsoft.com/office/drawing/2014/main" id="{6D897614-5F0B-4112-BE05-40C3B9CAD2B6}"/>
              </a:ext>
            </a:extLst>
          </p:cNvPr>
          <p:cNvSpPr/>
          <p:nvPr/>
        </p:nvSpPr>
        <p:spPr>
          <a:xfrm>
            <a:off x="8404368" y="5153581"/>
            <a:ext cx="1621691" cy="47051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pc="-1" dirty="0">
                <a:solidFill>
                  <a:srgbClr val="000000"/>
                </a:solidFill>
                <a:latin typeface="Calibri"/>
              </a:rPr>
              <a:t>ARM SWD DEBUGGER</a:t>
            </a:r>
            <a:endParaRPr lang="en-US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022877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10FCB0F-4A6F-4484-A6F0-6FBC746C5E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8640720" y="1885157"/>
            <a:ext cx="2743200" cy="1314450"/>
          </a:xfrm>
          <a:prstGeom prst="rect">
            <a:avLst/>
          </a:prstGeom>
        </p:spPr>
      </p:pic>
      <p:pic>
        <p:nvPicPr>
          <p:cNvPr id="114" name="Picture 2"/>
          <p:cNvPicPr/>
          <p:nvPr/>
        </p:nvPicPr>
        <p:blipFill>
          <a:blip r:embed="rId4"/>
          <a:srcRect l="2480" t="4785" r="1772" b="6467"/>
          <a:stretch/>
        </p:blipFill>
        <p:spPr>
          <a:xfrm rot="16200000">
            <a:off x="-767160" y="2591640"/>
            <a:ext cx="4291560" cy="1795320"/>
          </a:xfrm>
          <a:prstGeom prst="rect">
            <a:avLst/>
          </a:prstGeom>
          <a:ln>
            <a:noFill/>
          </a:ln>
        </p:spPr>
      </p:pic>
      <p:pic>
        <p:nvPicPr>
          <p:cNvPr id="115" name="Picture 4"/>
          <p:cNvPicPr/>
          <p:nvPr/>
        </p:nvPicPr>
        <p:blipFill>
          <a:blip r:embed="rId5"/>
          <a:srcRect l="15421" t="9203" r="13881" b="8495"/>
          <a:stretch/>
        </p:blipFill>
        <p:spPr>
          <a:xfrm>
            <a:off x="3824640" y="3573360"/>
            <a:ext cx="1009800" cy="1175760"/>
          </a:xfrm>
          <a:prstGeom prst="rect">
            <a:avLst/>
          </a:prstGeom>
          <a:ln>
            <a:noFill/>
          </a:ln>
        </p:spPr>
      </p:pic>
      <p:sp>
        <p:nvSpPr>
          <p:cNvPr id="116" name="Line 1"/>
          <p:cNvSpPr/>
          <p:nvPr/>
        </p:nvSpPr>
        <p:spPr>
          <a:xfrm>
            <a:off x="3152520" y="4424040"/>
            <a:ext cx="801360" cy="360"/>
          </a:xfrm>
          <a:prstGeom prst="line">
            <a:avLst/>
          </a:prstGeom>
          <a:ln w="25560">
            <a:solidFill>
              <a:srgbClr val="0070C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17" name="Line 2"/>
          <p:cNvSpPr/>
          <p:nvPr/>
        </p:nvSpPr>
        <p:spPr>
          <a:xfrm>
            <a:off x="2971440" y="4598280"/>
            <a:ext cx="975240" cy="360"/>
          </a:xfrm>
          <a:prstGeom prst="line">
            <a:avLst/>
          </a:prstGeom>
          <a:ln w="25560">
            <a:solidFill>
              <a:srgbClr val="7030A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pic>
        <p:nvPicPr>
          <p:cNvPr id="118" name="Picture 3"/>
          <p:cNvPicPr/>
          <p:nvPr/>
        </p:nvPicPr>
        <p:blipFill>
          <a:blip r:embed="rId6"/>
          <a:srcRect l="15145" t="30883" r="-196" b="26004"/>
          <a:stretch/>
        </p:blipFill>
        <p:spPr>
          <a:xfrm rot="10800000">
            <a:off x="2667600" y="428760"/>
            <a:ext cx="2639520" cy="1337760"/>
          </a:xfrm>
          <a:prstGeom prst="rect">
            <a:avLst/>
          </a:prstGeom>
          <a:ln>
            <a:noFill/>
          </a:ln>
        </p:spPr>
      </p:pic>
      <p:pic>
        <p:nvPicPr>
          <p:cNvPr id="119" name="Picture 5"/>
          <p:cNvPicPr/>
          <p:nvPr/>
        </p:nvPicPr>
        <p:blipFill>
          <a:blip r:embed="rId5"/>
          <a:srcRect l="15421" t="9203" r="13881" b="8495"/>
          <a:stretch/>
        </p:blipFill>
        <p:spPr>
          <a:xfrm rot="10800000">
            <a:off x="5049720" y="3583080"/>
            <a:ext cx="1009800" cy="1175760"/>
          </a:xfrm>
          <a:prstGeom prst="rect">
            <a:avLst/>
          </a:prstGeom>
          <a:ln>
            <a:noFill/>
          </a:ln>
        </p:spPr>
      </p:pic>
      <p:sp>
        <p:nvSpPr>
          <p:cNvPr id="120" name="Line 3"/>
          <p:cNvSpPr/>
          <p:nvPr/>
        </p:nvSpPr>
        <p:spPr>
          <a:xfrm>
            <a:off x="1935720" y="2025720"/>
            <a:ext cx="3971880" cy="36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21" name="Line 4"/>
          <p:cNvSpPr/>
          <p:nvPr/>
        </p:nvSpPr>
        <p:spPr>
          <a:xfrm>
            <a:off x="2795040" y="3904920"/>
            <a:ext cx="1166040" cy="36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22" name="Line 5"/>
          <p:cNvSpPr/>
          <p:nvPr/>
        </p:nvSpPr>
        <p:spPr>
          <a:xfrm flipV="1">
            <a:off x="2796480" y="3902400"/>
            <a:ext cx="360" cy="184068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23" name="Line 6"/>
          <p:cNvSpPr/>
          <p:nvPr/>
        </p:nvSpPr>
        <p:spPr>
          <a:xfrm>
            <a:off x="5170320" y="1058760"/>
            <a:ext cx="384120" cy="360"/>
          </a:xfrm>
          <a:prstGeom prst="line">
            <a:avLst/>
          </a:prstGeom>
          <a:ln w="2556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24" name="Line 7"/>
          <p:cNvSpPr/>
          <p:nvPr/>
        </p:nvSpPr>
        <p:spPr>
          <a:xfrm>
            <a:off x="5170321" y="713520"/>
            <a:ext cx="4279704" cy="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25" name="Line 8"/>
          <p:cNvSpPr/>
          <p:nvPr/>
        </p:nvSpPr>
        <p:spPr>
          <a:xfrm>
            <a:off x="5170320" y="1226520"/>
            <a:ext cx="557640" cy="360"/>
          </a:xfrm>
          <a:prstGeom prst="line">
            <a:avLst/>
          </a:prstGeom>
          <a:ln w="25560">
            <a:solidFill>
              <a:schemeClr val="bg1">
                <a:lumMod val="65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26" name="Line 9"/>
          <p:cNvSpPr/>
          <p:nvPr/>
        </p:nvSpPr>
        <p:spPr>
          <a:xfrm>
            <a:off x="5174280" y="1397880"/>
            <a:ext cx="380160" cy="360"/>
          </a:xfrm>
          <a:prstGeom prst="line">
            <a:avLst/>
          </a:prstGeom>
          <a:ln w="25560">
            <a:solidFill>
              <a:schemeClr val="accent2">
                <a:lumMod val="50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27" name="Line 10"/>
          <p:cNvSpPr/>
          <p:nvPr/>
        </p:nvSpPr>
        <p:spPr>
          <a:xfrm>
            <a:off x="2612520" y="4079520"/>
            <a:ext cx="1341720" cy="360"/>
          </a:xfrm>
          <a:prstGeom prst="line">
            <a:avLst/>
          </a:prstGeom>
          <a:ln w="2556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28" name="Line 11"/>
          <p:cNvSpPr/>
          <p:nvPr/>
        </p:nvSpPr>
        <p:spPr>
          <a:xfrm>
            <a:off x="2448720" y="4249800"/>
            <a:ext cx="1508760" cy="360"/>
          </a:xfrm>
          <a:prstGeom prst="line">
            <a:avLst/>
          </a:prstGeom>
          <a:ln w="25560">
            <a:solidFill>
              <a:srgbClr val="00B05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29" name="Line 12"/>
          <p:cNvSpPr/>
          <p:nvPr/>
        </p:nvSpPr>
        <p:spPr>
          <a:xfrm flipV="1">
            <a:off x="2612520" y="3883320"/>
            <a:ext cx="360" cy="204480"/>
          </a:xfrm>
          <a:prstGeom prst="line">
            <a:avLst/>
          </a:prstGeom>
          <a:ln w="2556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30" name="Line 13"/>
          <p:cNvSpPr/>
          <p:nvPr/>
        </p:nvSpPr>
        <p:spPr>
          <a:xfrm>
            <a:off x="1944000" y="3885840"/>
            <a:ext cx="684720" cy="360"/>
          </a:xfrm>
          <a:prstGeom prst="line">
            <a:avLst/>
          </a:prstGeom>
          <a:ln w="2556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31" name="Line 14"/>
          <p:cNvSpPr/>
          <p:nvPr/>
        </p:nvSpPr>
        <p:spPr>
          <a:xfrm>
            <a:off x="1944000" y="4073040"/>
            <a:ext cx="504720" cy="360"/>
          </a:xfrm>
          <a:prstGeom prst="line">
            <a:avLst/>
          </a:prstGeom>
          <a:ln w="25560">
            <a:solidFill>
              <a:srgbClr val="00B05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32" name="Line 15"/>
          <p:cNvSpPr/>
          <p:nvPr/>
        </p:nvSpPr>
        <p:spPr>
          <a:xfrm flipV="1">
            <a:off x="2448720" y="4059360"/>
            <a:ext cx="360" cy="203040"/>
          </a:xfrm>
          <a:prstGeom prst="line">
            <a:avLst/>
          </a:prstGeom>
          <a:ln w="25560">
            <a:solidFill>
              <a:srgbClr val="00B05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33" name="Line 16"/>
          <p:cNvSpPr/>
          <p:nvPr/>
        </p:nvSpPr>
        <p:spPr>
          <a:xfrm flipV="1">
            <a:off x="3148560" y="3213360"/>
            <a:ext cx="360" cy="1221480"/>
          </a:xfrm>
          <a:prstGeom prst="line">
            <a:avLst/>
          </a:prstGeom>
          <a:ln w="25560">
            <a:solidFill>
              <a:srgbClr val="0070C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34" name="Line 17"/>
          <p:cNvSpPr/>
          <p:nvPr/>
        </p:nvSpPr>
        <p:spPr>
          <a:xfrm flipV="1">
            <a:off x="2971440" y="3396600"/>
            <a:ext cx="360" cy="1211040"/>
          </a:xfrm>
          <a:prstGeom prst="line">
            <a:avLst/>
          </a:prstGeom>
          <a:ln w="25560">
            <a:solidFill>
              <a:srgbClr val="7030A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35" name="Line 18"/>
          <p:cNvSpPr/>
          <p:nvPr/>
        </p:nvSpPr>
        <p:spPr>
          <a:xfrm>
            <a:off x="5923800" y="3908520"/>
            <a:ext cx="249840" cy="360"/>
          </a:xfrm>
          <a:prstGeom prst="line">
            <a:avLst/>
          </a:prstGeom>
          <a:ln w="25560">
            <a:solidFill>
              <a:srgbClr val="0070C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36" name="Line 19"/>
          <p:cNvSpPr/>
          <p:nvPr/>
        </p:nvSpPr>
        <p:spPr>
          <a:xfrm>
            <a:off x="2971440" y="3405600"/>
            <a:ext cx="2956320" cy="360"/>
          </a:xfrm>
          <a:prstGeom prst="line">
            <a:avLst/>
          </a:prstGeom>
          <a:ln w="25560">
            <a:solidFill>
              <a:srgbClr val="7030A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37" name="Line 20"/>
          <p:cNvSpPr/>
          <p:nvPr/>
        </p:nvSpPr>
        <p:spPr>
          <a:xfrm flipV="1">
            <a:off x="6173640" y="3213360"/>
            <a:ext cx="360" cy="704160"/>
          </a:xfrm>
          <a:prstGeom prst="line">
            <a:avLst/>
          </a:prstGeom>
          <a:ln w="25560">
            <a:solidFill>
              <a:srgbClr val="0070C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38" name="Line 21"/>
          <p:cNvSpPr/>
          <p:nvPr/>
        </p:nvSpPr>
        <p:spPr>
          <a:xfrm flipV="1">
            <a:off x="5923800" y="3396600"/>
            <a:ext cx="360" cy="341640"/>
          </a:xfrm>
          <a:prstGeom prst="line">
            <a:avLst/>
          </a:prstGeom>
          <a:ln w="25560">
            <a:solidFill>
              <a:srgbClr val="7030A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39" name="Line 22"/>
          <p:cNvSpPr/>
          <p:nvPr/>
        </p:nvSpPr>
        <p:spPr>
          <a:xfrm>
            <a:off x="3144600" y="3215520"/>
            <a:ext cx="3029040" cy="360"/>
          </a:xfrm>
          <a:prstGeom prst="line">
            <a:avLst/>
          </a:prstGeom>
          <a:ln w="25560">
            <a:solidFill>
              <a:srgbClr val="0070C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40" name="Line 23"/>
          <p:cNvSpPr/>
          <p:nvPr/>
        </p:nvSpPr>
        <p:spPr>
          <a:xfrm>
            <a:off x="2795040" y="3734640"/>
            <a:ext cx="1178280" cy="360"/>
          </a:xfrm>
          <a:prstGeom prst="line">
            <a:avLst/>
          </a:prstGeom>
          <a:ln w="25560">
            <a:solidFill>
              <a:schemeClr val="accent2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41" name="Line 24"/>
          <p:cNvSpPr/>
          <p:nvPr/>
        </p:nvSpPr>
        <p:spPr>
          <a:xfrm flipH="1">
            <a:off x="5927760" y="4253400"/>
            <a:ext cx="1051560" cy="360"/>
          </a:xfrm>
          <a:prstGeom prst="line">
            <a:avLst/>
          </a:prstGeom>
          <a:ln w="2556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42" name="Line 25"/>
          <p:cNvSpPr/>
          <p:nvPr/>
        </p:nvSpPr>
        <p:spPr>
          <a:xfrm flipH="1">
            <a:off x="5924520" y="4083120"/>
            <a:ext cx="1256040" cy="360"/>
          </a:xfrm>
          <a:prstGeom prst="line">
            <a:avLst/>
          </a:prstGeom>
          <a:ln w="25560">
            <a:solidFill>
              <a:srgbClr val="00B05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43" name="Line 26"/>
          <p:cNvSpPr/>
          <p:nvPr/>
        </p:nvSpPr>
        <p:spPr>
          <a:xfrm>
            <a:off x="6989040" y="2122418"/>
            <a:ext cx="0" cy="2139982"/>
          </a:xfrm>
          <a:prstGeom prst="line">
            <a:avLst/>
          </a:prstGeom>
          <a:ln w="2556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44" name="Line 27"/>
          <p:cNvSpPr/>
          <p:nvPr/>
        </p:nvSpPr>
        <p:spPr>
          <a:xfrm>
            <a:off x="7180920" y="2317152"/>
            <a:ext cx="0" cy="1765968"/>
          </a:xfrm>
          <a:prstGeom prst="line">
            <a:avLst/>
          </a:prstGeom>
          <a:ln w="25560">
            <a:solidFill>
              <a:srgbClr val="00B05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45" name="CustomShape 28"/>
          <p:cNvSpPr/>
          <p:nvPr/>
        </p:nvSpPr>
        <p:spPr>
          <a:xfrm>
            <a:off x="2714400" y="202680"/>
            <a:ext cx="263952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pc="-1">
                <a:solidFill>
                  <a:srgbClr val="000000"/>
                </a:solidFill>
                <a:latin typeface="Calibri"/>
              </a:rPr>
              <a:t>FT232RL USB to USART</a:t>
            </a:r>
            <a:endParaRPr lang="en-US" spc="-1">
              <a:latin typeface="Arial"/>
            </a:endParaRPr>
          </a:p>
        </p:txBody>
      </p:sp>
      <p:sp>
        <p:nvSpPr>
          <p:cNvPr id="147" name="Line 29"/>
          <p:cNvSpPr/>
          <p:nvPr/>
        </p:nvSpPr>
        <p:spPr>
          <a:xfrm>
            <a:off x="9443092" y="707760"/>
            <a:ext cx="0" cy="665947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48" name="Line 30"/>
          <p:cNvSpPr/>
          <p:nvPr/>
        </p:nvSpPr>
        <p:spPr>
          <a:xfrm>
            <a:off x="10564719" y="428040"/>
            <a:ext cx="0" cy="948547"/>
          </a:xfrm>
          <a:prstGeom prst="line">
            <a:avLst/>
          </a:prstGeom>
          <a:ln w="2556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49" name="Line 31"/>
          <p:cNvSpPr/>
          <p:nvPr/>
        </p:nvSpPr>
        <p:spPr>
          <a:xfrm>
            <a:off x="5554439" y="428040"/>
            <a:ext cx="5010279" cy="0"/>
          </a:xfrm>
          <a:prstGeom prst="line">
            <a:avLst/>
          </a:prstGeom>
          <a:ln w="2556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50" name="Line 32"/>
          <p:cNvSpPr/>
          <p:nvPr/>
        </p:nvSpPr>
        <p:spPr>
          <a:xfrm>
            <a:off x="5554440" y="428040"/>
            <a:ext cx="360" cy="630720"/>
          </a:xfrm>
          <a:prstGeom prst="line">
            <a:avLst/>
          </a:prstGeom>
          <a:ln w="2556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51" name="CustomShape 33"/>
          <p:cNvSpPr/>
          <p:nvPr/>
        </p:nvSpPr>
        <p:spPr>
          <a:xfrm>
            <a:off x="8724943" y="4050675"/>
            <a:ext cx="2563862" cy="54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pc="-1" dirty="0">
                <a:solidFill>
                  <a:srgbClr val="000000"/>
                </a:solidFill>
                <a:latin typeface="Calibri"/>
              </a:rPr>
              <a:t>Teensy 3.x CAN Adapter</a:t>
            </a:r>
            <a:endParaRPr lang="en-US" spc="-1" dirty="0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050" spc="-1" dirty="0">
                <a:solidFill>
                  <a:srgbClr val="000000"/>
                </a:solidFill>
                <a:latin typeface="Calibri"/>
              </a:rPr>
              <a:t>uc4h-slcan-v007-pcb-v1x-f103t8c8cb.hex</a:t>
            </a:r>
            <a:endParaRPr lang="en-US" sz="1050" spc="-1" dirty="0">
              <a:latin typeface="Arial"/>
            </a:endParaRPr>
          </a:p>
        </p:txBody>
      </p:sp>
      <p:sp>
        <p:nvSpPr>
          <p:cNvPr id="152" name="Line 34"/>
          <p:cNvSpPr/>
          <p:nvPr/>
        </p:nvSpPr>
        <p:spPr>
          <a:xfrm>
            <a:off x="5538601" y="1737704"/>
            <a:ext cx="3911424" cy="0"/>
          </a:xfrm>
          <a:prstGeom prst="line">
            <a:avLst/>
          </a:prstGeom>
          <a:ln w="25560">
            <a:solidFill>
              <a:schemeClr val="accent2">
                <a:lumMod val="50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53" name="Line 35"/>
          <p:cNvSpPr/>
          <p:nvPr/>
        </p:nvSpPr>
        <p:spPr>
          <a:xfrm>
            <a:off x="5556960" y="1405449"/>
            <a:ext cx="0" cy="342443"/>
          </a:xfrm>
          <a:prstGeom prst="line">
            <a:avLst/>
          </a:prstGeom>
          <a:ln w="25560">
            <a:solidFill>
              <a:schemeClr val="accent2">
                <a:lumMod val="50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54" name="Line 36"/>
          <p:cNvSpPr/>
          <p:nvPr/>
        </p:nvSpPr>
        <p:spPr>
          <a:xfrm>
            <a:off x="5727961" y="1538551"/>
            <a:ext cx="3719881" cy="0"/>
          </a:xfrm>
          <a:prstGeom prst="line">
            <a:avLst/>
          </a:prstGeom>
          <a:ln w="25560">
            <a:solidFill>
              <a:schemeClr val="bg1">
                <a:lumMod val="65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55" name="Line 37"/>
          <p:cNvSpPr/>
          <p:nvPr/>
        </p:nvSpPr>
        <p:spPr>
          <a:xfrm>
            <a:off x="5717880" y="1226520"/>
            <a:ext cx="0" cy="316530"/>
          </a:xfrm>
          <a:prstGeom prst="line">
            <a:avLst/>
          </a:prstGeom>
          <a:ln w="25560">
            <a:solidFill>
              <a:schemeClr val="bg1">
                <a:lumMod val="65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56" name="CustomShape 38"/>
          <p:cNvSpPr/>
          <p:nvPr/>
        </p:nvSpPr>
        <p:spPr>
          <a:xfrm>
            <a:off x="3599640" y="5769000"/>
            <a:ext cx="3414240" cy="820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spc="-1">
                <a:solidFill>
                  <a:srgbClr val="000000"/>
                </a:solidFill>
                <a:latin typeface="Courier New"/>
              </a:rPr>
              <a:t>PA11 (GRN) = CANRX</a:t>
            </a:r>
            <a:endParaRPr lang="en-US" sz="1200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spc="-1">
                <a:solidFill>
                  <a:srgbClr val="000000"/>
                </a:solidFill>
                <a:latin typeface="Courier New"/>
              </a:rPr>
              <a:t>PA12 (YEL) = CANTX</a:t>
            </a:r>
            <a:endParaRPr lang="en-US" sz="1200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spc="-1">
                <a:solidFill>
                  <a:srgbClr val="000000"/>
                </a:solidFill>
                <a:latin typeface="Courier New"/>
              </a:rPr>
              <a:t>PA9  (BRN) = UART1_TX -&gt; RX USB-TTL</a:t>
            </a:r>
            <a:endParaRPr lang="en-US" sz="1200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spc="-1">
                <a:solidFill>
                  <a:srgbClr val="000000"/>
                </a:solidFill>
                <a:latin typeface="Courier New"/>
              </a:rPr>
              <a:t>PA10 (GRY) = UART1_RX -&gt; TX USB-TTL</a:t>
            </a:r>
            <a:endParaRPr lang="en-US" sz="1200" spc="-1">
              <a:latin typeface="Arial"/>
            </a:endParaRPr>
          </a:p>
        </p:txBody>
      </p:sp>
      <p:sp>
        <p:nvSpPr>
          <p:cNvPr id="157" name="Line 39"/>
          <p:cNvSpPr/>
          <p:nvPr/>
        </p:nvSpPr>
        <p:spPr>
          <a:xfrm flipV="1">
            <a:off x="5898600" y="707760"/>
            <a:ext cx="360" cy="132624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58" name="Line 40"/>
          <p:cNvSpPr/>
          <p:nvPr/>
        </p:nvSpPr>
        <p:spPr>
          <a:xfrm>
            <a:off x="6095880" y="428040"/>
            <a:ext cx="360" cy="1788120"/>
          </a:xfrm>
          <a:prstGeom prst="line">
            <a:avLst/>
          </a:prstGeom>
          <a:ln w="2556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59" name="Line 41"/>
          <p:cNvSpPr/>
          <p:nvPr/>
        </p:nvSpPr>
        <p:spPr>
          <a:xfrm>
            <a:off x="1944000" y="2216160"/>
            <a:ext cx="4151880" cy="360"/>
          </a:xfrm>
          <a:prstGeom prst="line">
            <a:avLst/>
          </a:prstGeom>
          <a:ln w="2556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62" name="Line 44"/>
          <p:cNvSpPr/>
          <p:nvPr/>
        </p:nvSpPr>
        <p:spPr>
          <a:xfrm flipV="1">
            <a:off x="7180560" y="2317152"/>
            <a:ext cx="2262979" cy="0"/>
          </a:xfrm>
          <a:prstGeom prst="line">
            <a:avLst/>
          </a:prstGeom>
          <a:ln w="25560">
            <a:solidFill>
              <a:srgbClr val="00B05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63" name="Line 45"/>
          <p:cNvSpPr/>
          <p:nvPr/>
        </p:nvSpPr>
        <p:spPr>
          <a:xfrm flipH="1">
            <a:off x="6979320" y="2122418"/>
            <a:ext cx="2463960" cy="0"/>
          </a:xfrm>
          <a:prstGeom prst="line">
            <a:avLst/>
          </a:prstGeom>
          <a:ln w="2556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64" name="Line 46"/>
          <p:cNvSpPr/>
          <p:nvPr/>
        </p:nvSpPr>
        <p:spPr>
          <a:xfrm>
            <a:off x="7567904" y="939225"/>
            <a:ext cx="0" cy="3667486"/>
          </a:xfrm>
          <a:prstGeom prst="line">
            <a:avLst/>
          </a:prstGeom>
          <a:ln w="25560">
            <a:solidFill>
              <a:schemeClr val="accent2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65" name="Line 47"/>
          <p:cNvSpPr/>
          <p:nvPr/>
        </p:nvSpPr>
        <p:spPr>
          <a:xfrm>
            <a:off x="7380191" y="713520"/>
            <a:ext cx="0" cy="371433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66" name="Line 48"/>
          <p:cNvSpPr/>
          <p:nvPr/>
        </p:nvSpPr>
        <p:spPr>
          <a:xfrm flipH="1">
            <a:off x="5907601" y="4598280"/>
            <a:ext cx="1659944" cy="0"/>
          </a:xfrm>
          <a:prstGeom prst="line">
            <a:avLst/>
          </a:prstGeom>
          <a:ln w="25560">
            <a:solidFill>
              <a:schemeClr val="accent2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67" name="Line 49"/>
          <p:cNvSpPr/>
          <p:nvPr/>
        </p:nvSpPr>
        <p:spPr>
          <a:xfrm flipH="1">
            <a:off x="5919841" y="4428000"/>
            <a:ext cx="1459991" cy="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68" name="CustomShape 50"/>
          <p:cNvSpPr/>
          <p:nvPr/>
        </p:nvSpPr>
        <p:spPr>
          <a:xfrm>
            <a:off x="3241" y="5829319"/>
            <a:ext cx="3215895" cy="729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pc="-1" dirty="0">
                <a:solidFill>
                  <a:srgbClr val="000000"/>
                </a:solidFill>
                <a:latin typeface="Calibri"/>
              </a:rPr>
              <a:t>ESC/ACT Node</a:t>
            </a:r>
            <a:endParaRPr lang="en-US" spc="-1" dirty="0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050" spc="-1" dirty="0">
                <a:solidFill>
                  <a:srgbClr val="000000"/>
                </a:solidFill>
                <a:latin typeface="Calibri"/>
              </a:rPr>
              <a:t>uc4h-bootloader-v002.hex</a:t>
            </a:r>
            <a:endParaRPr lang="en-US" sz="1050" spc="-1" dirty="0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050" spc="-1" dirty="0">
                <a:solidFill>
                  <a:srgbClr val="000000"/>
                </a:solidFill>
                <a:latin typeface="Calibri"/>
              </a:rPr>
              <a:t>uc4h-escactuator-v014-node-v1x-f103t8c8cb-wobl.hex</a:t>
            </a:r>
            <a:endParaRPr lang="en-US" sz="1050" spc="-1" dirty="0">
              <a:latin typeface="Arial"/>
            </a:endParaRPr>
          </a:p>
        </p:txBody>
      </p:sp>
      <p:sp>
        <p:nvSpPr>
          <p:cNvPr id="169" name="CustomShape 51"/>
          <p:cNvSpPr/>
          <p:nvPr/>
        </p:nvSpPr>
        <p:spPr>
          <a:xfrm>
            <a:off x="141840" y="145440"/>
            <a:ext cx="1423800" cy="1368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spc="-1">
                <a:solidFill>
                  <a:srgbClr val="000000"/>
                </a:solidFill>
                <a:latin typeface="Courier New"/>
              </a:rPr>
              <a:t>PB6 = A1</a:t>
            </a:r>
            <a:endParaRPr lang="en-US" sz="1200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spc="-1">
                <a:solidFill>
                  <a:srgbClr val="000000"/>
                </a:solidFill>
                <a:latin typeface="Courier New"/>
              </a:rPr>
              <a:t>PB7 = A2</a:t>
            </a:r>
            <a:endParaRPr lang="en-US" sz="1200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spc="-1">
                <a:solidFill>
                  <a:srgbClr val="000000"/>
                </a:solidFill>
                <a:latin typeface="Courier New"/>
              </a:rPr>
              <a:t>PB0 = B1</a:t>
            </a:r>
            <a:endParaRPr lang="en-US" sz="1200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spc="-1">
                <a:solidFill>
                  <a:srgbClr val="000000"/>
                </a:solidFill>
                <a:latin typeface="Courier New"/>
              </a:rPr>
              <a:t>PB1 = B2</a:t>
            </a:r>
            <a:endParaRPr lang="en-US" sz="1200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spc="-1">
                <a:solidFill>
                  <a:srgbClr val="000000"/>
                </a:solidFill>
                <a:latin typeface="Courier New"/>
              </a:rPr>
              <a:t>PA0 = C1</a:t>
            </a:r>
            <a:endParaRPr lang="en-US" sz="1200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spc="-1">
                <a:solidFill>
                  <a:srgbClr val="000000"/>
                </a:solidFill>
                <a:latin typeface="Courier New"/>
              </a:rPr>
              <a:t>PA1 = C2</a:t>
            </a:r>
            <a:endParaRPr lang="en-US" sz="1200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200" spc="-1">
              <a:latin typeface="Arial"/>
            </a:endParaRPr>
          </a:p>
        </p:txBody>
      </p:sp>
      <p:sp>
        <p:nvSpPr>
          <p:cNvPr id="170" name="CustomShape 52"/>
          <p:cNvSpPr/>
          <p:nvPr/>
        </p:nvSpPr>
        <p:spPr>
          <a:xfrm>
            <a:off x="5864400" y="180000"/>
            <a:ext cx="976680" cy="272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200" spc="-1">
                <a:solidFill>
                  <a:srgbClr val="FF0000"/>
                </a:solidFill>
                <a:latin typeface="Calibri"/>
              </a:rPr>
              <a:t>+5V </a:t>
            </a:r>
            <a:r>
              <a:rPr lang="en-US" sz="1100" spc="-1">
                <a:solidFill>
                  <a:srgbClr val="FF0000"/>
                </a:solidFill>
                <a:latin typeface="Courier New"/>
              </a:rPr>
              <a:t>Power</a:t>
            </a:r>
            <a:endParaRPr lang="en-US" sz="1100" spc="-1">
              <a:latin typeface="Arial"/>
            </a:endParaRPr>
          </a:p>
        </p:txBody>
      </p:sp>
      <p:sp>
        <p:nvSpPr>
          <p:cNvPr id="171" name="CustomShape 53"/>
          <p:cNvSpPr/>
          <p:nvPr/>
        </p:nvSpPr>
        <p:spPr>
          <a:xfrm>
            <a:off x="6113520" y="684000"/>
            <a:ext cx="976680" cy="257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100" spc="-1">
                <a:solidFill>
                  <a:srgbClr val="000000"/>
                </a:solidFill>
                <a:latin typeface="Courier New"/>
              </a:rPr>
              <a:t>GND</a:t>
            </a:r>
            <a:endParaRPr lang="en-US" sz="1100" spc="-1">
              <a:latin typeface="Arial"/>
            </a:endParaRPr>
          </a:p>
        </p:txBody>
      </p:sp>
      <p:sp>
        <p:nvSpPr>
          <p:cNvPr id="172" name="CustomShape 54"/>
          <p:cNvSpPr/>
          <p:nvPr/>
        </p:nvSpPr>
        <p:spPr>
          <a:xfrm>
            <a:off x="7501918" y="1534495"/>
            <a:ext cx="1553760" cy="257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100" spc="-1" dirty="0">
                <a:solidFill>
                  <a:srgbClr val="806000"/>
                </a:solidFill>
                <a:latin typeface="Courier New"/>
              </a:rPr>
              <a:t>&lt;- RX USB-TTL</a:t>
            </a:r>
            <a:endParaRPr lang="en-US" sz="1100" spc="-1" dirty="0">
              <a:latin typeface="Arial"/>
            </a:endParaRPr>
          </a:p>
        </p:txBody>
      </p:sp>
      <p:sp>
        <p:nvSpPr>
          <p:cNvPr id="173" name="CustomShape 55"/>
          <p:cNvSpPr/>
          <p:nvPr/>
        </p:nvSpPr>
        <p:spPr>
          <a:xfrm>
            <a:off x="7759594" y="1318840"/>
            <a:ext cx="1514160" cy="257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100" spc="-1" dirty="0">
                <a:solidFill>
                  <a:srgbClr val="A6A6A6"/>
                </a:solidFill>
                <a:latin typeface="Courier New"/>
              </a:rPr>
              <a:t>TX USB-TTL -&gt;</a:t>
            </a:r>
            <a:endParaRPr lang="en-US" sz="1100" spc="-1" dirty="0">
              <a:latin typeface="Arial"/>
            </a:endParaRPr>
          </a:p>
        </p:txBody>
      </p:sp>
      <p:sp>
        <p:nvSpPr>
          <p:cNvPr id="174" name="CustomShape 56"/>
          <p:cNvSpPr/>
          <p:nvPr/>
        </p:nvSpPr>
        <p:spPr>
          <a:xfrm>
            <a:off x="3921480" y="3196742"/>
            <a:ext cx="731160" cy="257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100" spc="-1" dirty="0">
                <a:solidFill>
                  <a:srgbClr val="7030A0"/>
                </a:solidFill>
                <a:latin typeface="Courier New"/>
              </a:rPr>
              <a:t>CANL</a:t>
            </a:r>
            <a:endParaRPr lang="en-US" sz="1100" spc="-1" dirty="0">
              <a:latin typeface="Arial"/>
            </a:endParaRPr>
          </a:p>
        </p:txBody>
      </p:sp>
      <p:sp>
        <p:nvSpPr>
          <p:cNvPr id="175" name="CustomShape 57"/>
          <p:cNvSpPr/>
          <p:nvPr/>
        </p:nvSpPr>
        <p:spPr>
          <a:xfrm>
            <a:off x="3647880" y="3000600"/>
            <a:ext cx="731160" cy="257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100" spc="-1">
                <a:solidFill>
                  <a:srgbClr val="0070C0"/>
                </a:solidFill>
                <a:latin typeface="Courier New"/>
              </a:rPr>
              <a:t>CANH</a:t>
            </a:r>
            <a:endParaRPr lang="en-US" sz="1100" spc="-1">
              <a:latin typeface="Arial"/>
            </a:endParaRPr>
          </a:p>
        </p:txBody>
      </p:sp>
      <p:sp>
        <p:nvSpPr>
          <p:cNvPr id="176" name="CustomShape 58"/>
          <p:cNvSpPr/>
          <p:nvPr/>
        </p:nvSpPr>
        <p:spPr>
          <a:xfrm>
            <a:off x="6107760" y="3878640"/>
            <a:ext cx="731160" cy="257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100" spc="-1">
                <a:solidFill>
                  <a:srgbClr val="00B050"/>
                </a:solidFill>
                <a:latin typeface="Courier New"/>
              </a:rPr>
              <a:t>CANRX</a:t>
            </a:r>
            <a:endParaRPr lang="en-US" sz="1100" spc="-1">
              <a:latin typeface="Arial"/>
            </a:endParaRPr>
          </a:p>
        </p:txBody>
      </p:sp>
      <p:sp>
        <p:nvSpPr>
          <p:cNvPr id="177" name="CustomShape 59"/>
          <p:cNvSpPr/>
          <p:nvPr/>
        </p:nvSpPr>
        <p:spPr>
          <a:xfrm>
            <a:off x="6207480" y="4057560"/>
            <a:ext cx="731160" cy="257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100" spc="-1">
                <a:solidFill>
                  <a:srgbClr val="FFD966"/>
                </a:solidFill>
                <a:latin typeface="Courier New"/>
              </a:rPr>
              <a:t>CANTX</a:t>
            </a:r>
            <a:endParaRPr lang="en-US" sz="1100" spc="-1">
              <a:latin typeface="Arial"/>
            </a:endParaRPr>
          </a:p>
        </p:txBody>
      </p:sp>
      <p:sp>
        <p:nvSpPr>
          <p:cNvPr id="178" name="CustomShape 60"/>
          <p:cNvSpPr/>
          <p:nvPr/>
        </p:nvSpPr>
        <p:spPr>
          <a:xfrm>
            <a:off x="6107760" y="4230360"/>
            <a:ext cx="976680" cy="257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100" spc="-1">
                <a:solidFill>
                  <a:srgbClr val="000000"/>
                </a:solidFill>
                <a:latin typeface="Courier New"/>
              </a:rPr>
              <a:t>GND</a:t>
            </a:r>
            <a:endParaRPr lang="en-US" sz="1100" spc="-1">
              <a:latin typeface="Arial"/>
            </a:endParaRPr>
          </a:p>
        </p:txBody>
      </p:sp>
      <p:sp>
        <p:nvSpPr>
          <p:cNvPr id="179" name="CustomShape 61"/>
          <p:cNvSpPr/>
          <p:nvPr/>
        </p:nvSpPr>
        <p:spPr>
          <a:xfrm>
            <a:off x="6017040" y="4385520"/>
            <a:ext cx="1298520" cy="272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200" spc="-1">
                <a:solidFill>
                  <a:srgbClr val="FFC000"/>
                </a:solidFill>
                <a:latin typeface="Calibri"/>
              </a:rPr>
              <a:t>+3.3V </a:t>
            </a:r>
            <a:r>
              <a:rPr lang="en-US" sz="1100" spc="-1">
                <a:solidFill>
                  <a:srgbClr val="FFC000"/>
                </a:solidFill>
                <a:latin typeface="Courier New"/>
              </a:rPr>
              <a:t>Power</a:t>
            </a:r>
            <a:endParaRPr lang="en-US" sz="1100" spc="-1">
              <a:latin typeface="Arial"/>
            </a:endParaRPr>
          </a:p>
        </p:txBody>
      </p:sp>
      <p:sp>
        <p:nvSpPr>
          <p:cNvPr id="180" name="Line 62"/>
          <p:cNvSpPr/>
          <p:nvPr/>
        </p:nvSpPr>
        <p:spPr>
          <a:xfrm>
            <a:off x="1946160" y="1853280"/>
            <a:ext cx="848880" cy="360"/>
          </a:xfrm>
          <a:prstGeom prst="line">
            <a:avLst/>
          </a:prstGeom>
          <a:ln w="25560">
            <a:solidFill>
              <a:schemeClr val="accent2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81" name="Line 63"/>
          <p:cNvSpPr/>
          <p:nvPr/>
        </p:nvSpPr>
        <p:spPr>
          <a:xfrm flipV="1">
            <a:off x="2795040" y="1853280"/>
            <a:ext cx="360" cy="1886400"/>
          </a:xfrm>
          <a:prstGeom prst="line">
            <a:avLst/>
          </a:prstGeom>
          <a:ln w="25560">
            <a:solidFill>
              <a:schemeClr val="accent2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82" name="Line 64"/>
          <p:cNvSpPr/>
          <p:nvPr/>
        </p:nvSpPr>
        <p:spPr>
          <a:xfrm>
            <a:off x="352080" y="5362200"/>
            <a:ext cx="482400" cy="36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83" name="Line 65"/>
          <p:cNvSpPr/>
          <p:nvPr/>
        </p:nvSpPr>
        <p:spPr>
          <a:xfrm>
            <a:off x="362880" y="5743080"/>
            <a:ext cx="2441880" cy="36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84" name="Line 66"/>
          <p:cNvSpPr/>
          <p:nvPr/>
        </p:nvSpPr>
        <p:spPr>
          <a:xfrm flipV="1">
            <a:off x="362880" y="5362200"/>
            <a:ext cx="360" cy="380880"/>
          </a:xfrm>
          <a:prstGeom prst="line">
            <a:avLst/>
          </a:prstGeom>
          <a:ln w="25560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F3A50258-42D1-412F-9BCF-CB119D5141B0}"/>
              </a:ext>
            </a:extLst>
          </p:cNvPr>
          <p:cNvGrpSpPr/>
          <p:nvPr/>
        </p:nvGrpSpPr>
        <p:grpSpPr>
          <a:xfrm>
            <a:off x="5166360" y="428040"/>
            <a:ext cx="421730" cy="1342949"/>
            <a:chOff x="5166360" y="428040"/>
            <a:chExt cx="421730" cy="1292777"/>
          </a:xfrm>
        </p:grpSpPr>
        <p:sp>
          <p:nvSpPr>
            <p:cNvPr id="74" name="Line 6">
              <a:extLst>
                <a:ext uri="{FF2B5EF4-FFF2-40B4-BE49-F238E27FC236}">
                  <a16:creationId xmlns:a16="http://schemas.microsoft.com/office/drawing/2014/main" id="{73789878-4C8C-404C-AFAA-53023A4E4F4A}"/>
                </a:ext>
              </a:extLst>
            </p:cNvPr>
            <p:cNvSpPr/>
            <p:nvPr/>
          </p:nvSpPr>
          <p:spPr>
            <a:xfrm>
              <a:off x="5170320" y="1058760"/>
              <a:ext cx="384120" cy="360"/>
            </a:xfrm>
            <a:prstGeom prst="line">
              <a:avLst/>
            </a:prstGeom>
            <a:ln w="25560">
              <a:solidFill>
                <a:srgbClr val="FF0000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/>
          </p:style>
        </p:sp>
        <p:sp>
          <p:nvSpPr>
            <p:cNvPr id="75" name="Line 32">
              <a:extLst>
                <a:ext uri="{FF2B5EF4-FFF2-40B4-BE49-F238E27FC236}">
                  <a16:creationId xmlns:a16="http://schemas.microsoft.com/office/drawing/2014/main" id="{7B71B43D-17E4-4CE3-A1B8-CD4BB4B774E7}"/>
                </a:ext>
              </a:extLst>
            </p:cNvPr>
            <p:cNvSpPr/>
            <p:nvPr/>
          </p:nvSpPr>
          <p:spPr>
            <a:xfrm>
              <a:off x="5554440" y="428040"/>
              <a:ext cx="360" cy="630720"/>
            </a:xfrm>
            <a:prstGeom prst="line">
              <a:avLst/>
            </a:prstGeom>
            <a:ln w="25560">
              <a:solidFill>
                <a:srgbClr val="FF0000"/>
              </a:solidFill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/>
          </p:style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03E313AB-DA0B-4115-9027-342A0E2F5675}"/>
                </a:ext>
              </a:extLst>
            </p:cNvPr>
            <p:cNvSpPr txBox="1"/>
            <p:nvPr/>
          </p:nvSpPr>
          <p:spPr>
            <a:xfrm>
              <a:off x="5166360" y="1373505"/>
              <a:ext cx="421730" cy="177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/>
                <a:t>RX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5B79BE9C-6425-4CEF-93CD-F5D11FE09B01}"/>
                </a:ext>
              </a:extLst>
            </p:cNvPr>
            <p:cNvSpPr txBox="1"/>
            <p:nvPr/>
          </p:nvSpPr>
          <p:spPr>
            <a:xfrm>
              <a:off x="5166360" y="1543050"/>
              <a:ext cx="421730" cy="177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/>
                <a:t>DTR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8B8E55AC-D81A-47D9-9CAC-43BB0C4E7507}"/>
                </a:ext>
              </a:extLst>
            </p:cNvPr>
            <p:cNvSpPr txBox="1"/>
            <p:nvPr/>
          </p:nvSpPr>
          <p:spPr>
            <a:xfrm>
              <a:off x="5166360" y="1200150"/>
              <a:ext cx="421730" cy="177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/>
                <a:t>TX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BE744366-DF3D-4D79-802E-510EC53EA2A0}"/>
                </a:ext>
              </a:extLst>
            </p:cNvPr>
            <p:cNvSpPr txBox="1"/>
            <p:nvPr/>
          </p:nvSpPr>
          <p:spPr>
            <a:xfrm>
              <a:off x="5166360" y="1026795"/>
              <a:ext cx="421730" cy="177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/>
                <a:t>VCC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1F00E8A7-1ED9-4350-9361-3A7B1FAAEBBC}"/>
                </a:ext>
              </a:extLst>
            </p:cNvPr>
            <p:cNvSpPr txBox="1"/>
            <p:nvPr/>
          </p:nvSpPr>
          <p:spPr>
            <a:xfrm>
              <a:off x="5166360" y="857250"/>
              <a:ext cx="421730" cy="177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/>
                <a:t>CTS</a:t>
              </a: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B934F12D-C276-4D09-AEDF-C8BFC48DD380}"/>
                </a:ext>
              </a:extLst>
            </p:cNvPr>
            <p:cNvSpPr txBox="1"/>
            <p:nvPr/>
          </p:nvSpPr>
          <p:spPr>
            <a:xfrm>
              <a:off x="5166360" y="683895"/>
              <a:ext cx="421730" cy="177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/>
                <a:t>GND</a:t>
              </a:r>
            </a:p>
          </p:txBody>
        </p:sp>
      </p:grpSp>
      <p:sp>
        <p:nvSpPr>
          <p:cNvPr id="83" name="Line 48">
            <a:extLst>
              <a:ext uri="{FF2B5EF4-FFF2-40B4-BE49-F238E27FC236}">
                <a16:creationId xmlns:a16="http://schemas.microsoft.com/office/drawing/2014/main" id="{154EA5B6-27C2-4107-A17C-920AA68AB655}"/>
              </a:ext>
            </a:extLst>
          </p:cNvPr>
          <p:cNvSpPr/>
          <p:nvPr/>
        </p:nvSpPr>
        <p:spPr>
          <a:xfrm flipH="1">
            <a:off x="10575600" y="1750444"/>
            <a:ext cx="279790" cy="0"/>
          </a:xfrm>
          <a:prstGeom prst="line">
            <a:avLst/>
          </a:prstGeom>
          <a:ln w="25560">
            <a:solidFill>
              <a:schemeClr val="accent2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84" name="Line 48">
            <a:extLst>
              <a:ext uri="{FF2B5EF4-FFF2-40B4-BE49-F238E27FC236}">
                <a16:creationId xmlns:a16="http://schemas.microsoft.com/office/drawing/2014/main" id="{E0F2DC39-33B6-4DCB-8EA8-6F41CD0749BB}"/>
              </a:ext>
            </a:extLst>
          </p:cNvPr>
          <p:cNvSpPr/>
          <p:nvPr/>
        </p:nvSpPr>
        <p:spPr>
          <a:xfrm flipH="1">
            <a:off x="7567545" y="949583"/>
            <a:ext cx="3287846" cy="0"/>
          </a:xfrm>
          <a:prstGeom prst="line">
            <a:avLst/>
          </a:prstGeom>
          <a:ln w="25560">
            <a:solidFill>
              <a:schemeClr val="accent2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85" name="Line 46">
            <a:extLst>
              <a:ext uri="{FF2B5EF4-FFF2-40B4-BE49-F238E27FC236}">
                <a16:creationId xmlns:a16="http://schemas.microsoft.com/office/drawing/2014/main" id="{62A8DDFC-C8D2-4F7E-AF6C-94E62EBA0830}"/>
              </a:ext>
            </a:extLst>
          </p:cNvPr>
          <p:cNvSpPr/>
          <p:nvPr/>
        </p:nvSpPr>
        <p:spPr>
          <a:xfrm>
            <a:off x="10855390" y="939224"/>
            <a:ext cx="0" cy="798480"/>
          </a:xfrm>
          <a:prstGeom prst="line">
            <a:avLst/>
          </a:prstGeom>
          <a:ln w="25560">
            <a:solidFill>
              <a:schemeClr val="accent2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240638890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ABFC1BC-82C1-4BAC-B7AC-DB5E0E05669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3910"/>
          <a:stretch/>
        </p:blipFill>
        <p:spPr>
          <a:xfrm>
            <a:off x="22601" y="0"/>
            <a:ext cx="6558585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04DBBC3-5B8B-4AC3-85C6-12FAAEED2360}"/>
              </a:ext>
            </a:extLst>
          </p:cNvPr>
          <p:cNvSpPr txBox="1"/>
          <p:nvPr/>
        </p:nvSpPr>
        <p:spPr>
          <a:xfrm>
            <a:off x="1665513" y="3985692"/>
            <a:ext cx="845653" cy="769441"/>
          </a:xfrm>
          <a:prstGeom prst="rect">
            <a:avLst/>
          </a:prstGeom>
          <a:solidFill>
            <a:schemeClr val="bg1"/>
          </a:solidFill>
          <a:ln w="127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b="1" dirty="0"/>
              <a:t>GND</a:t>
            </a:r>
          </a:p>
          <a:p>
            <a:r>
              <a:rPr lang="en-US" sz="1100" b="1" dirty="0"/>
              <a:t>VCC</a:t>
            </a:r>
          </a:p>
          <a:p>
            <a:r>
              <a:rPr lang="en-US" sz="1100" b="1" dirty="0"/>
              <a:t>D17 : PB6</a:t>
            </a:r>
          </a:p>
          <a:p>
            <a:r>
              <a:rPr lang="en-US" sz="1100" b="1" dirty="0"/>
              <a:t>D16 : PB7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A04EA7-6363-47A9-9D94-C283F29249C3}"/>
              </a:ext>
            </a:extLst>
          </p:cNvPr>
          <p:cNvSpPr txBox="1"/>
          <p:nvPr/>
        </p:nvSpPr>
        <p:spPr>
          <a:xfrm>
            <a:off x="1832251" y="4938192"/>
            <a:ext cx="783390" cy="430887"/>
          </a:xfrm>
          <a:prstGeom prst="rect">
            <a:avLst/>
          </a:prstGeom>
          <a:solidFill>
            <a:schemeClr val="bg1"/>
          </a:solidFill>
          <a:ln w="127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/>
              <a:t>CAN</a:t>
            </a:r>
          </a:p>
          <a:p>
            <a:pPr algn="ctr"/>
            <a:r>
              <a:rPr lang="en-US" sz="1100" b="1" dirty="0"/>
              <a:t>LO      HI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3C3DFA-B542-4E02-BDA9-032B80871846}"/>
              </a:ext>
            </a:extLst>
          </p:cNvPr>
          <p:cNvSpPr txBox="1"/>
          <p:nvPr/>
        </p:nvSpPr>
        <p:spPr>
          <a:xfrm>
            <a:off x="4704255" y="4934382"/>
            <a:ext cx="509805" cy="430887"/>
          </a:xfrm>
          <a:prstGeom prst="rect">
            <a:avLst/>
          </a:prstGeom>
          <a:solidFill>
            <a:schemeClr val="bg1"/>
          </a:solidFill>
          <a:ln w="127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/>
              <a:t>PA3</a:t>
            </a:r>
          </a:p>
          <a:p>
            <a:pPr algn="ctr"/>
            <a:r>
              <a:rPr lang="en-US" sz="1100" b="1" dirty="0"/>
              <a:t>D15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40C02D-B216-482F-A8A8-5BE698FEE181}"/>
              </a:ext>
            </a:extLst>
          </p:cNvPr>
          <p:cNvSpPr txBox="1"/>
          <p:nvPr/>
        </p:nvSpPr>
        <p:spPr>
          <a:xfrm>
            <a:off x="5698666" y="2347392"/>
            <a:ext cx="843648" cy="2484078"/>
          </a:xfrm>
          <a:prstGeom prst="rect">
            <a:avLst/>
          </a:prstGeom>
          <a:solidFill>
            <a:schemeClr val="bg1"/>
          </a:solidFill>
          <a:ln w="127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ts val="3200"/>
              </a:lnSpc>
            </a:pPr>
            <a:r>
              <a:rPr lang="en-US" sz="1100" b="1" dirty="0"/>
              <a:t>D1 : PB15</a:t>
            </a:r>
          </a:p>
          <a:p>
            <a:pPr>
              <a:lnSpc>
                <a:spcPts val="3200"/>
              </a:lnSpc>
            </a:pPr>
            <a:r>
              <a:rPr lang="en-US" sz="1100" b="1" dirty="0"/>
              <a:t>D2 : PB14</a:t>
            </a:r>
          </a:p>
          <a:p>
            <a:pPr>
              <a:lnSpc>
                <a:spcPts val="3200"/>
              </a:lnSpc>
            </a:pPr>
            <a:r>
              <a:rPr lang="en-US" sz="1100" b="1" dirty="0"/>
              <a:t>D3 : PA8</a:t>
            </a:r>
          </a:p>
          <a:p>
            <a:pPr>
              <a:lnSpc>
                <a:spcPts val="3200"/>
              </a:lnSpc>
            </a:pPr>
            <a:r>
              <a:rPr lang="en-US" sz="1100" b="1" dirty="0"/>
              <a:t>D4 : PB0</a:t>
            </a:r>
          </a:p>
          <a:p>
            <a:pPr>
              <a:lnSpc>
                <a:spcPts val="3200"/>
              </a:lnSpc>
            </a:pPr>
            <a:r>
              <a:rPr lang="en-US" sz="1100" b="1" dirty="0"/>
              <a:t>D5 : PA6</a:t>
            </a:r>
          </a:p>
          <a:p>
            <a:pPr>
              <a:lnSpc>
                <a:spcPts val="3200"/>
              </a:lnSpc>
            </a:pPr>
            <a:r>
              <a:rPr lang="en-US" sz="1100" b="1" dirty="0"/>
              <a:t>D6 : PA2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91A0597-0266-4EBF-B30E-76680117E5DA}"/>
              </a:ext>
            </a:extLst>
          </p:cNvPr>
          <p:cNvSpPr txBox="1"/>
          <p:nvPr/>
        </p:nvSpPr>
        <p:spPr>
          <a:xfrm>
            <a:off x="3878892" y="2347392"/>
            <a:ext cx="922112" cy="2484078"/>
          </a:xfrm>
          <a:prstGeom prst="rect">
            <a:avLst/>
          </a:prstGeom>
          <a:solidFill>
            <a:schemeClr val="bg1"/>
          </a:solidFill>
          <a:ln w="127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r">
              <a:lnSpc>
                <a:spcPts val="3200"/>
              </a:lnSpc>
            </a:pPr>
            <a:r>
              <a:rPr lang="en-US" sz="1100" b="1" dirty="0"/>
              <a:t>PB11 : D11</a:t>
            </a:r>
          </a:p>
          <a:p>
            <a:pPr algn="r">
              <a:lnSpc>
                <a:spcPts val="3200"/>
              </a:lnSpc>
            </a:pPr>
            <a:r>
              <a:rPr lang="en-US" sz="1100" b="1" dirty="0"/>
              <a:t>PB10 : D12</a:t>
            </a:r>
          </a:p>
          <a:p>
            <a:pPr algn="r">
              <a:lnSpc>
                <a:spcPts val="3200"/>
              </a:lnSpc>
            </a:pPr>
            <a:r>
              <a:rPr lang="en-US" sz="1100" b="1" dirty="0"/>
              <a:t>PB1 : D7</a:t>
            </a:r>
          </a:p>
          <a:p>
            <a:pPr algn="r">
              <a:lnSpc>
                <a:spcPts val="3200"/>
              </a:lnSpc>
            </a:pPr>
            <a:r>
              <a:rPr lang="en-US" sz="1100" b="1" dirty="0"/>
              <a:t>PA7 : D8</a:t>
            </a:r>
          </a:p>
          <a:p>
            <a:pPr algn="r">
              <a:lnSpc>
                <a:spcPts val="3200"/>
              </a:lnSpc>
            </a:pPr>
            <a:r>
              <a:rPr lang="en-US" sz="1100" b="1" dirty="0"/>
              <a:t> PA4 : D9</a:t>
            </a:r>
          </a:p>
          <a:p>
            <a:pPr algn="r">
              <a:lnSpc>
                <a:spcPts val="3200"/>
              </a:lnSpc>
            </a:pPr>
            <a:r>
              <a:rPr lang="en-US" sz="1100" b="1" dirty="0"/>
              <a:t>PA1 : D10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D33819F-4054-4493-ADC9-E275D731AE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11160" y="1971461"/>
            <a:ext cx="5296861" cy="3533600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7D5150E6-4FC2-41DB-A798-156406358C72}"/>
              </a:ext>
            </a:extLst>
          </p:cNvPr>
          <p:cNvGrpSpPr/>
          <p:nvPr/>
        </p:nvGrpSpPr>
        <p:grpSpPr>
          <a:xfrm>
            <a:off x="2587284" y="3488870"/>
            <a:ext cx="922112" cy="1430461"/>
            <a:chOff x="2596810" y="3918792"/>
            <a:chExt cx="922112" cy="991013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FF00C3D-B915-449C-BE52-91C7C04493DE}"/>
                </a:ext>
              </a:extLst>
            </p:cNvPr>
            <p:cNvSpPr txBox="1"/>
            <p:nvPr/>
          </p:nvSpPr>
          <p:spPr>
            <a:xfrm>
              <a:off x="2596810" y="3918792"/>
              <a:ext cx="922112" cy="991013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C00000"/>
              </a:solidFill>
            </a:ln>
          </p:spPr>
          <p:txBody>
            <a:bodyPr vert="vert270" wrap="square" rtlCol="0">
              <a:spAutoFit/>
            </a:bodyPr>
            <a:lstStyle/>
            <a:p>
              <a:pPr>
                <a:lnSpc>
                  <a:spcPts val="2000"/>
                </a:lnSpc>
              </a:pPr>
              <a:r>
                <a:rPr lang="en-US" sz="1100" b="1" dirty="0"/>
                <a:t>D13  BLU : PB4</a:t>
              </a:r>
            </a:p>
            <a:p>
              <a:pPr>
                <a:lnSpc>
                  <a:spcPts val="2000"/>
                </a:lnSpc>
              </a:pPr>
              <a:r>
                <a:rPr lang="en-US" sz="1100" b="1" dirty="0"/>
                <a:t>D14  RED : PB5</a:t>
              </a:r>
            </a:p>
            <a:p>
              <a:pPr>
                <a:lnSpc>
                  <a:spcPts val="2000"/>
                </a:lnSpc>
              </a:pPr>
              <a:r>
                <a:rPr lang="en-US" sz="1100" b="1" dirty="0"/>
                <a:t>Pwr  GRN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AAF6687-325B-4F2A-B699-44AFF274112E}"/>
                </a:ext>
              </a:extLst>
            </p:cNvPr>
            <p:cNvSpPr txBox="1"/>
            <p:nvPr/>
          </p:nvSpPr>
          <p:spPr>
            <a:xfrm>
              <a:off x="2826784" y="3949973"/>
              <a:ext cx="470678" cy="26161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rtlCol="0">
              <a:spAutoFit/>
            </a:bodyPr>
            <a:lstStyle/>
            <a:p>
              <a:pPr algn="ctr"/>
              <a:r>
                <a:rPr lang="en-US" sz="1100" b="1" dirty="0"/>
                <a:t>LED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725809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608C64A-A93B-4BC8-8586-B0A38721D6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0" y="2663889"/>
            <a:ext cx="10972440" cy="1404256"/>
          </a:xfrm>
        </p:spPr>
        <p:txBody>
          <a:bodyPr/>
          <a:lstStyle/>
          <a:p>
            <a:pPr algn="ctr"/>
            <a:r>
              <a:rPr lang="en-US" sz="6000" dirty="0"/>
              <a:t>BACKUP MATERIAL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5FB7CF1-E284-488B-971F-C7B08C1D0E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0588" y="4068144"/>
            <a:ext cx="5610225" cy="2162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175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3C94163-956A-439F-9C82-386DB2B3DF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7755" y="0"/>
            <a:ext cx="97764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9904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1126</TotalTime>
  <Words>648</Words>
  <Application>Microsoft Office PowerPoint</Application>
  <PresentationFormat>Widescreen</PresentationFormat>
  <Paragraphs>230</Paragraphs>
  <Slides>12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Calibri</vt:lpstr>
      <vt:lpstr>Courier New</vt:lpstr>
      <vt:lpstr>Microsoft Sans Serif</vt:lpstr>
      <vt:lpstr>Symbol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BACKUP MATERIAL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George Small</dc:creator>
  <dc:description/>
  <cp:lastModifiedBy>George Small</cp:lastModifiedBy>
  <cp:revision>50</cp:revision>
  <dcterms:created xsi:type="dcterms:W3CDTF">2018-06-09T11:41:29Z</dcterms:created>
  <dcterms:modified xsi:type="dcterms:W3CDTF">2019-02-01T00:21:51Z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PresentationFormat">
    <vt:lpwstr>Widescreen</vt:lpwstr>
  </property>
  <property fmtid="{D5CDD505-2E9C-101B-9397-08002B2CF9AE}" pid="8" name="ScaleCrop">
    <vt:bool>false</vt:bool>
  </property>
  <property fmtid="{D5CDD505-2E9C-101B-9397-08002B2CF9AE}" pid="9" name="ShareDoc">
    <vt:bool>false</vt:bool>
  </property>
  <property fmtid="{D5CDD505-2E9C-101B-9397-08002B2CF9AE}" pid="10" name="Slides">
    <vt:i4>4</vt:i4>
  </property>
  <property fmtid="{D5CDD505-2E9C-101B-9397-08002B2CF9AE}" pid="11" name="TitusGUID">
    <vt:lpwstr>1e2cccf0-fda8-4a63-9d4a-2c9ad1b4e68d</vt:lpwstr>
  </property>
  <property fmtid="{D5CDD505-2E9C-101B-9397-08002B2CF9AE}" pid="12" name="techData">
    <vt:lpwstr>No</vt:lpwstr>
  </property>
  <property fmtid="{D5CDD505-2E9C-101B-9397-08002B2CF9AE}" pid="13" name="VisualMarking">
    <vt:lpwstr>Header</vt:lpwstr>
  </property>
</Properties>
</file>